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4042" r:id="rId5"/>
  </p:sldMasterIdLst>
  <p:notesMasterIdLst>
    <p:notesMasterId r:id="rId33"/>
  </p:notesMasterIdLst>
  <p:handoutMasterIdLst>
    <p:handoutMasterId r:id="rId34"/>
  </p:handoutMasterIdLst>
  <p:sldIdLst>
    <p:sldId id="3066" r:id="rId6"/>
    <p:sldId id="2147470452" r:id="rId7"/>
    <p:sldId id="297" r:id="rId8"/>
    <p:sldId id="3070" r:id="rId9"/>
    <p:sldId id="3067" r:id="rId10"/>
    <p:sldId id="3072" r:id="rId11"/>
    <p:sldId id="295" r:id="rId12"/>
    <p:sldId id="271" r:id="rId13"/>
    <p:sldId id="257" r:id="rId14"/>
    <p:sldId id="2147470440" r:id="rId15"/>
    <p:sldId id="3074" r:id="rId16"/>
    <p:sldId id="298" r:id="rId17"/>
    <p:sldId id="2147470450" r:id="rId18"/>
    <p:sldId id="2147470451" r:id="rId19"/>
    <p:sldId id="3069" r:id="rId20"/>
    <p:sldId id="3076" r:id="rId21"/>
    <p:sldId id="2147470441" r:id="rId22"/>
    <p:sldId id="2147470442" r:id="rId23"/>
    <p:sldId id="2147470444" r:id="rId24"/>
    <p:sldId id="2147470445" r:id="rId25"/>
    <p:sldId id="2147470443" r:id="rId26"/>
    <p:sldId id="2147470446" r:id="rId27"/>
    <p:sldId id="2147470447" r:id="rId28"/>
    <p:sldId id="2147470448" r:id="rId29"/>
    <p:sldId id="2147470449" r:id="rId30"/>
    <p:sldId id="3073" r:id="rId31"/>
    <p:sldId id="296" r:id="rId32"/>
  </p:sldIdLst>
  <p:sldSz cx="12193588" cy="6858000"/>
  <p:notesSz cx="6858000" cy="9144000"/>
  <p:embeddedFontLst>
    <p:embeddedFont>
      <p:font typeface="Montserrat" panose="00000500000000000000" pitchFamily="2" charset="0"/>
      <p:regular r:id="rId35"/>
      <p:bold r:id="rId36"/>
      <p:italic r:id="rId37"/>
      <p:boldItalic r:id="rId38"/>
    </p:embeddedFont>
    <p:embeddedFont>
      <p:font typeface="Montserrat ExtraBold" panose="00000900000000000000" pitchFamily="2" charset="0"/>
      <p:bold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d nurjamil" initials="fn" lastIdx="1" clrIdx="0">
    <p:extLst>
      <p:ext uri="{19B8F6BF-5375-455C-9EA6-DF929625EA0E}">
        <p15:presenceInfo xmlns:p15="http://schemas.microsoft.com/office/powerpoint/2012/main" userId="8f222afd016eafa4" providerId="Windows Live"/>
      </p:ext>
    </p:extLst>
  </p:cmAuthor>
  <p:cmAuthor id="2" name="wowo hermawan" initials="wh" lastIdx="1" clrIdx="1">
    <p:extLst>
      <p:ext uri="{19B8F6BF-5375-455C-9EA6-DF929625EA0E}">
        <p15:presenceInfo xmlns:p15="http://schemas.microsoft.com/office/powerpoint/2012/main" userId="598feb332afde99c" providerId="Windows Live"/>
      </p:ext>
    </p:extLst>
  </p:cmAuthor>
  <p:cmAuthor id="3" name="wowoher@outlook.com" initials="w" lastIdx="1" clrIdx="2">
    <p:extLst>
      <p:ext uri="{19B8F6BF-5375-455C-9EA6-DF929625EA0E}">
        <p15:presenceInfo xmlns:p15="http://schemas.microsoft.com/office/powerpoint/2012/main" userId="5fe86b4ec768752f" providerId="Windows Live"/>
      </p:ext>
    </p:extLst>
  </p:cmAuthor>
  <p:cmAuthor id="4" name="smart" initials="s" lastIdx="1" clrIdx="3">
    <p:extLst>
      <p:ext uri="{19B8F6BF-5375-455C-9EA6-DF929625EA0E}">
        <p15:presenceInfo xmlns:p15="http://schemas.microsoft.com/office/powerpoint/2012/main" userId="smart" providerId="None"/>
      </p:ext>
    </p:extLst>
  </p:cmAuthor>
  <p:cmAuthor id="5" name="Sai Prashanth" initials="SP" lastIdx="1" clrIdx="4">
    <p:extLst>
      <p:ext uri="{19B8F6BF-5375-455C-9EA6-DF929625EA0E}">
        <p15:presenceInfo xmlns:p15="http://schemas.microsoft.com/office/powerpoint/2012/main" userId="Sai Prashanth" providerId="None"/>
      </p:ext>
    </p:extLst>
  </p:cmAuthor>
  <p:cmAuthor id="6" name="Sai Prashanth" initials="SP [2]" lastIdx="1" clrIdx="5">
    <p:extLst>
      <p:ext uri="{19B8F6BF-5375-455C-9EA6-DF929625EA0E}">
        <p15:presenceInfo xmlns:p15="http://schemas.microsoft.com/office/powerpoint/2012/main" userId="S::Sai.Prashanth@Blend360.com::8a101d83-01b8-455a-b159-db3d3c3883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50525"/>
    <a:srgbClr val="141129"/>
    <a:srgbClr val="101072"/>
    <a:srgbClr val="06393C"/>
    <a:srgbClr val="29B8F4"/>
    <a:srgbClr val="BDE0F5"/>
    <a:srgbClr val="BA5924"/>
    <a:srgbClr val="D74231"/>
    <a:srgbClr val="8C06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AC16B-AFAE-9FDB-BEC7-766CF4D20BCD}" v="34" dt="2023-03-14T12:24:40.204"/>
    <p1510:client id="{7506B1A6-DDD6-3DA4-3095-FFCC7E209633}" v="13" dt="2023-03-03T10:45:01.9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1"/>
        <p:guide orient="horz" pos="216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handoutMaster" Target="handoutMasters/handoutMaster1.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y N. De Cruz" userId="5de1ad9a-be13-4a77-8520-e5c12358aad7" providerId="ADAL" clId="{E2E48F02-7B7C-48CF-9419-45FDF030BF64}"/>
    <pc:docChg chg="undo custSel modSld">
      <pc:chgData name="Brandy N. De Cruz" userId="5de1ad9a-be13-4a77-8520-e5c12358aad7" providerId="ADAL" clId="{E2E48F02-7B7C-48CF-9419-45FDF030BF64}" dt="2023-03-02T15:06:15.973" v="1" actId="1076"/>
      <pc:docMkLst>
        <pc:docMk/>
      </pc:docMkLst>
      <pc:sldChg chg="modSp mod">
        <pc:chgData name="Brandy N. De Cruz" userId="5de1ad9a-be13-4a77-8520-e5c12358aad7" providerId="ADAL" clId="{E2E48F02-7B7C-48CF-9419-45FDF030BF64}" dt="2023-03-02T15:06:15.973" v="1" actId="1076"/>
        <pc:sldMkLst>
          <pc:docMk/>
          <pc:sldMk cId="1508335124" sldId="3073"/>
        </pc:sldMkLst>
        <pc:spChg chg="mod">
          <ac:chgData name="Brandy N. De Cruz" userId="5de1ad9a-be13-4a77-8520-e5c12358aad7" providerId="ADAL" clId="{E2E48F02-7B7C-48CF-9419-45FDF030BF64}" dt="2023-03-02T15:06:15.973" v="1" actId="1076"/>
          <ac:spMkLst>
            <pc:docMk/>
            <pc:sldMk cId="1508335124" sldId="3073"/>
            <ac:spMk id="43" creationId="{FBAD34F1-2CEA-D6B9-826E-2A0E2823CACE}"/>
          </ac:spMkLst>
        </pc:spChg>
      </pc:sldChg>
    </pc:docChg>
  </pc:docChgLst>
  <pc:docChgLst>
    <pc:chgData name="Sai Prashanth" userId="8a101d83-01b8-455a-b159-db3d3c38832b" providerId="ADAL" clId="{913F5D5B-26E9-4B40-BEC8-F33C95496765}"/>
    <pc:docChg chg="undo redo custSel addSld delSld modSld sldOrd modMainMaster">
      <pc:chgData name="Sai Prashanth" userId="8a101d83-01b8-455a-b159-db3d3c38832b" providerId="ADAL" clId="{913F5D5B-26E9-4B40-BEC8-F33C95496765}" dt="2023-02-27T18:20:27.541" v="444"/>
      <pc:docMkLst>
        <pc:docMk/>
      </pc:docMkLst>
      <pc:sldChg chg="addSp delSp modSp mod">
        <pc:chgData name="Sai Prashanth" userId="8a101d83-01b8-455a-b159-db3d3c38832b" providerId="ADAL" clId="{913F5D5B-26E9-4B40-BEC8-F33C95496765}" dt="2023-02-27T18:19:42.343" v="431"/>
        <pc:sldMkLst>
          <pc:docMk/>
          <pc:sldMk cId="921197808" sldId="295"/>
        </pc:sldMkLst>
        <pc:spChg chg="mod">
          <ac:chgData name="Sai Prashanth" userId="8a101d83-01b8-455a-b159-db3d3c38832b" providerId="ADAL" clId="{913F5D5B-26E9-4B40-BEC8-F33C95496765}" dt="2023-02-27T18:19:42.343" v="431"/>
          <ac:spMkLst>
            <pc:docMk/>
            <pc:sldMk cId="921197808" sldId="295"/>
            <ac:spMk id="98" creationId="{D056E692-0296-ED92-9B3C-12360645ABD6}"/>
          </ac:spMkLst>
        </pc:spChg>
        <pc:spChg chg="mod">
          <ac:chgData name="Sai Prashanth" userId="8a101d83-01b8-455a-b159-db3d3c38832b" providerId="ADAL" clId="{913F5D5B-26E9-4B40-BEC8-F33C95496765}" dt="2023-02-27T18:19:42.343" v="431"/>
          <ac:spMkLst>
            <pc:docMk/>
            <pc:sldMk cId="921197808" sldId="295"/>
            <ac:spMk id="99" creationId="{EF1A45AC-181A-72CA-3A81-337FEBE87E02}"/>
          </ac:spMkLst>
        </pc:spChg>
        <pc:spChg chg="mod">
          <ac:chgData name="Sai Prashanth" userId="8a101d83-01b8-455a-b159-db3d3c38832b" providerId="ADAL" clId="{913F5D5B-26E9-4B40-BEC8-F33C95496765}" dt="2023-02-27T18:19:42.343" v="431"/>
          <ac:spMkLst>
            <pc:docMk/>
            <pc:sldMk cId="921197808" sldId="295"/>
            <ac:spMk id="100" creationId="{1463B51E-6173-0D01-545C-72AC26FBA87C}"/>
          </ac:spMkLst>
        </pc:spChg>
        <pc:spChg chg="mod">
          <ac:chgData name="Sai Prashanth" userId="8a101d83-01b8-455a-b159-db3d3c38832b" providerId="ADAL" clId="{913F5D5B-26E9-4B40-BEC8-F33C95496765}" dt="2023-02-27T18:19:42.343" v="431"/>
          <ac:spMkLst>
            <pc:docMk/>
            <pc:sldMk cId="921197808" sldId="295"/>
            <ac:spMk id="101" creationId="{A0326C13-9CA2-3BA1-1009-1931C5273AE0}"/>
          </ac:spMkLst>
        </pc:spChg>
        <pc:spChg chg="mod">
          <ac:chgData name="Sai Prashanth" userId="8a101d83-01b8-455a-b159-db3d3c38832b" providerId="ADAL" clId="{913F5D5B-26E9-4B40-BEC8-F33C95496765}" dt="2023-02-27T18:19:42.343" v="431"/>
          <ac:spMkLst>
            <pc:docMk/>
            <pc:sldMk cId="921197808" sldId="295"/>
            <ac:spMk id="102" creationId="{765F9647-8537-318B-38BF-60C49E98F5BB}"/>
          </ac:spMkLst>
        </pc:spChg>
        <pc:spChg chg="mod">
          <ac:chgData name="Sai Prashanth" userId="8a101d83-01b8-455a-b159-db3d3c38832b" providerId="ADAL" clId="{913F5D5B-26E9-4B40-BEC8-F33C95496765}" dt="2023-02-27T18:19:42.343" v="431"/>
          <ac:spMkLst>
            <pc:docMk/>
            <pc:sldMk cId="921197808" sldId="295"/>
            <ac:spMk id="103" creationId="{27DF7103-1E56-92D7-FB8C-31836FCC6C63}"/>
          </ac:spMkLst>
        </pc:spChg>
        <pc:spChg chg="mod">
          <ac:chgData name="Sai Prashanth" userId="8a101d83-01b8-455a-b159-db3d3c38832b" providerId="ADAL" clId="{913F5D5B-26E9-4B40-BEC8-F33C95496765}" dt="2023-02-27T18:19:42.343" v="431"/>
          <ac:spMkLst>
            <pc:docMk/>
            <pc:sldMk cId="921197808" sldId="295"/>
            <ac:spMk id="104" creationId="{28E04A2C-3AE7-3BC1-045D-8FD39ABC2C11}"/>
          </ac:spMkLst>
        </pc:spChg>
        <pc:spChg chg="mod">
          <ac:chgData name="Sai Prashanth" userId="8a101d83-01b8-455a-b159-db3d3c38832b" providerId="ADAL" clId="{913F5D5B-26E9-4B40-BEC8-F33C95496765}" dt="2023-02-27T18:19:42.343" v="431"/>
          <ac:spMkLst>
            <pc:docMk/>
            <pc:sldMk cId="921197808" sldId="295"/>
            <ac:spMk id="105" creationId="{24310F8A-7DA5-036E-BED6-84311979AA0C}"/>
          </ac:spMkLst>
        </pc:spChg>
        <pc:spChg chg="mod">
          <ac:chgData name="Sai Prashanth" userId="8a101d83-01b8-455a-b159-db3d3c38832b" providerId="ADAL" clId="{913F5D5B-26E9-4B40-BEC8-F33C95496765}" dt="2023-02-27T18:19:42.343" v="431"/>
          <ac:spMkLst>
            <pc:docMk/>
            <pc:sldMk cId="921197808" sldId="295"/>
            <ac:spMk id="106" creationId="{4641029A-0408-7A38-3729-0658227471A1}"/>
          </ac:spMkLst>
        </pc:spChg>
        <pc:spChg chg="mod">
          <ac:chgData name="Sai Prashanth" userId="8a101d83-01b8-455a-b159-db3d3c38832b" providerId="ADAL" clId="{913F5D5B-26E9-4B40-BEC8-F33C95496765}" dt="2023-02-27T18:19:42.343" v="431"/>
          <ac:spMkLst>
            <pc:docMk/>
            <pc:sldMk cId="921197808" sldId="295"/>
            <ac:spMk id="107" creationId="{C03E7B9C-E057-BC30-8EBD-7600AF80C5B9}"/>
          </ac:spMkLst>
        </pc:spChg>
        <pc:spChg chg="mod">
          <ac:chgData name="Sai Prashanth" userId="8a101d83-01b8-455a-b159-db3d3c38832b" providerId="ADAL" clId="{913F5D5B-26E9-4B40-BEC8-F33C95496765}" dt="2023-02-27T18:19:42.343" v="431"/>
          <ac:spMkLst>
            <pc:docMk/>
            <pc:sldMk cId="921197808" sldId="295"/>
            <ac:spMk id="108" creationId="{104B8394-F913-D52D-BC30-CF96E652CCDF}"/>
          </ac:spMkLst>
        </pc:spChg>
        <pc:spChg chg="mod">
          <ac:chgData name="Sai Prashanth" userId="8a101d83-01b8-455a-b159-db3d3c38832b" providerId="ADAL" clId="{913F5D5B-26E9-4B40-BEC8-F33C95496765}" dt="2023-02-27T18:19:42.343" v="431"/>
          <ac:spMkLst>
            <pc:docMk/>
            <pc:sldMk cId="921197808" sldId="295"/>
            <ac:spMk id="109" creationId="{01CD7A3E-4742-251D-3D00-30925A48F942}"/>
          </ac:spMkLst>
        </pc:spChg>
        <pc:spChg chg="mod">
          <ac:chgData name="Sai Prashanth" userId="8a101d83-01b8-455a-b159-db3d3c38832b" providerId="ADAL" clId="{913F5D5B-26E9-4B40-BEC8-F33C95496765}" dt="2023-02-27T18:19:42.343" v="431"/>
          <ac:spMkLst>
            <pc:docMk/>
            <pc:sldMk cId="921197808" sldId="295"/>
            <ac:spMk id="110" creationId="{3730A6FF-41CB-24AF-1C2F-DADE126ECEA1}"/>
          </ac:spMkLst>
        </pc:spChg>
        <pc:spChg chg="mod">
          <ac:chgData name="Sai Prashanth" userId="8a101d83-01b8-455a-b159-db3d3c38832b" providerId="ADAL" clId="{913F5D5B-26E9-4B40-BEC8-F33C95496765}" dt="2023-02-27T18:19:42.343" v="431"/>
          <ac:spMkLst>
            <pc:docMk/>
            <pc:sldMk cId="921197808" sldId="295"/>
            <ac:spMk id="111" creationId="{DDADC2F4-C421-2E3A-396F-CBD29306316F}"/>
          </ac:spMkLst>
        </pc:spChg>
        <pc:spChg chg="mod">
          <ac:chgData name="Sai Prashanth" userId="8a101d83-01b8-455a-b159-db3d3c38832b" providerId="ADAL" clId="{913F5D5B-26E9-4B40-BEC8-F33C95496765}" dt="2023-02-27T18:19:42.343" v="431"/>
          <ac:spMkLst>
            <pc:docMk/>
            <pc:sldMk cId="921197808" sldId="295"/>
            <ac:spMk id="112" creationId="{AA3B9465-A2F9-3D7A-9BD4-E40477948BBE}"/>
          </ac:spMkLst>
        </pc:spChg>
        <pc:spChg chg="del">
          <ac:chgData name="Sai Prashanth" userId="8a101d83-01b8-455a-b159-db3d3c38832b" providerId="ADAL" clId="{913F5D5B-26E9-4B40-BEC8-F33C95496765}" dt="2023-02-27T18:19:41.498" v="430" actId="478"/>
          <ac:spMkLst>
            <pc:docMk/>
            <pc:sldMk cId="921197808" sldId="295"/>
            <ac:spMk id="113" creationId="{C7D2DF4D-73E7-81DB-0C88-6FF4EA3F28CD}"/>
          </ac:spMkLst>
        </pc:spChg>
        <pc:spChg chg="mod">
          <ac:chgData name="Sai Prashanth" userId="8a101d83-01b8-455a-b159-db3d3c38832b" providerId="ADAL" clId="{913F5D5B-26E9-4B40-BEC8-F33C95496765}" dt="2023-02-27T18:19:42.343" v="431"/>
          <ac:spMkLst>
            <pc:docMk/>
            <pc:sldMk cId="921197808" sldId="295"/>
            <ac:spMk id="114" creationId="{1D7C0715-2A08-1409-9F33-8EC7589F2547}"/>
          </ac:spMkLst>
        </pc:spChg>
        <pc:spChg chg="del">
          <ac:chgData name="Sai Prashanth" userId="8a101d83-01b8-455a-b159-db3d3c38832b" providerId="ADAL" clId="{913F5D5B-26E9-4B40-BEC8-F33C95496765}" dt="2023-02-27T18:19:39.099" v="428" actId="478"/>
          <ac:spMkLst>
            <pc:docMk/>
            <pc:sldMk cId="921197808" sldId="295"/>
            <ac:spMk id="115" creationId="{C87C7E20-DA6C-E3AF-4571-9A7B32A460BE}"/>
          </ac:spMkLst>
        </pc:spChg>
        <pc:spChg chg="mod">
          <ac:chgData name="Sai Prashanth" userId="8a101d83-01b8-455a-b159-db3d3c38832b" providerId="ADAL" clId="{913F5D5B-26E9-4B40-BEC8-F33C95496765}" dt="2023-02-27T18:19:42.343" v="431"/>
          <ac:spMkLst>
            <pc:docMk/>
            <pc:sldMk cId="921197808" sldId="295"/>
            <ac:spMk id="116" creationId="{7D22F2A6-7C87-E244-D444-54E65C991B2C}"/>
          </ac:spMkLst>
        </pc:spChg>
        <pc:spChg chg="mod">
          <ac:chgData name="Sai Prashanth" userId="8a101d83-01b8-455a-b159-db3d3c38832b" providerId="ADAL" clId="{913F5D5B-26E9-4B40-BEC8-F33C95496765}" dt="2023-02-27T18:19:42.343" v="431"/>
          <ac:spMkLst>
            <pc:docMk/>
            <pc:sldMk cId="921197808" sldId="295"/>
            <ac:spMk id="117" creationId="{4EBC9F7D-3601-6791-83BE-1C70AB47E37C}"/>
          </ac:spMkLst>
        </pc:spChg>
        <pc:spChg chg="mod">
          <ac:chgData name="Sai Prashanth" userId="8a101d83-01b8-455a-b159-db3d3c38832b" providerId="ADAL" clId="{913F5D5B-26E9-4B40-BEC8-F33C95496765}" dt="2023-02-27T18:19:42.343" v="431"/>
          <ac:spMkLst>
            <pc:docMk/>
            <pc:sldMk cId="921197808" sldId="295"/>
            <ac:spMk id="118" creationId="{4C1BD319-0515-F094-34F1-45036C6894ED}"/>
          </ac:spMkLst>
        </pc:spChg>
        <pc:spChg chg="mod">
          <ac:chgData name="Sai Prashanth" userId="8a101d83-01b8-455a-b159-db3d3c38832b" providerId="ADAL" clId="{913F5D5B-26E9-4B40-BEC8-F33C95496765}" dt="2023-02-27T18:19:42.343" v="431"/>
          <ac:spMkLst>
            <pc:docMk/>
            <pc:sldMk cId="921197808" sldId="295"/>
            <ac:spMk id="119" creationId="{3E9987E5-5EF3-3C11-B03B-C85897922465}"/>
          </ac:spMkLst>
        </pc:spChg>
        <pc:spChg chg="mod">
          <ac:chgData name="Sai Prashanth" userId="8a101d83-01b8-455a-b159-db3d3c38832b" providerId="ADAL" clId="{913F5D5B-26E9-4B40-BEC8-F33C95496765}" dt="2023-02-27T18:19:42.343" v="431"/>
          <ac:spMkLst>
            <pc:docMk/>
            <pc:sldMk cId="921197808" sldId="295"/>
            <ac:spMk id="120" creationId="{3B1A9D81-87AD-044F-342A-9AD99D78FD72}"/>
          </ac:spMkLst>
        </pc:spChg>
        <pc:spChg chg="mod">
          <ac:chgData name="Sai Prashanth" userId="8a101d83-01b8-455a-b159-db3d3c38832b" providerId="ADAL" clId="{913F5D5B-26E9-4B40-BEC8-F33C95496765}" dt="2023-02-27T18:19:42.343" v="431"/>
          <ac:spMkLst>
            <pc:docMk/>
            <pc:sldMk cId="921197808" sldId="295"/>
            <ac:spMk id="121" creationId="{7902ECE6-8586-5064-5312-7895EAC691E2}"/>
          </ac:spMkLst>
        </pc:spChg>
        <pc:spChg chg="mod">
          <ac:chgData name="Sai Prashanth" userId="8a101d83-01b8-455a-b159-db3d3c38832b" providerId="ADAL" clId="{913F5D5B-26E9-4B40-BEC8-F33C95496765}" dt="2023-02-27T18:19:42.343" v="431"/>
          <ac:spMkLst>
            <pc:docMk/>
            <pc:sldMk cId="921197808" sldId="295"/>
            <ac:spMk id="122" creationId="{4056631D-D31F-6C00-F6D2-E296ED2CB0EB}"/>
          </ac:spMkLst>
        </pc:spChg>
        <pc:spChg chg="mod">
          <ac:chgData name="Sai Prashanth" userId="8a101d83-01b8-455a-b159-db3d3c38832b" providerId="ADAL" clId="{913F5D5B-26E9-4B40-BEC8-F33C95496765}" dt="2023-02-27T18:19:42.343" v="431"/>
          <ac:spMkLst>
            <pc:docMk/>
            <pc:sldMk cId="921197808" sldId="295"/>
            <ac:spMk id="123" creationId="{9366201A-BBE1-9BE3-F127-AE8A926502FF}"/>
          </ac:spMkLst>
        </pc:spChg>
        <pc:spChg chg="mod">
          <ac:chgData name="Sai Prashanth" userId="8a101d83-01b8-455a-b159-db3d3c38832b" providerId="ADAL" clId="{913F5D5B-26E9-4B40-BEC8-F33C95496765}" dt="2023-02-27T18:19:42.343" v="431"/>
          <ac:spMkLst>
            <pc:docMk/>
            <pc:sldMk cId="921197808" sldId="295"/>
            <ac:spMk id="124" creationId="{DAEEBFC9-D9A5-7163-EC73-00637DC77BFD}"/>
          </ac:spMkLst>
        </pc:spChg>
        <pc:spChg chg="mod">
          <ac:chgData name="Sai Prashanth" userId="8a101d83-01b8-455a-b159-db3d3c38832b" providerId="ADAL" clId="{913F5D5B-26E9-4B40-BEC8-F33C95496765}" dt="2023-02-27T18:19:42.343" v="431"/>
          <ac:spMkLst>
            <pc:docMk/>
            <pc:sldMk cId="921197808" sldId="295"/>
            <ac:spMk id="126" creationId="{CEC4914A-8854-9037-5B01-679EE0824C3E}"/>
          </ac:spMkLst>
        </pc:spChg>
        <pc:spChg chg="mod">
          <ac:chgData name="Sai Prashanth" userId="8a101d83-01b8-455a-b159-db3d3c38832b" providerId="ADAL" clId="{913F5D5B-26E9-4B40-BEC8-F33C95496765}" dt="2023-02-27T18:19:42.343" v="431"/>
          <ac:spMkLst>
            <pc:docMk/>
            <pc:sldMk cId="921197808" sldId="295"/>
            <ac:spMk id="130" creationId="{4949AEF6-0513-D665-79AF-CA5A707C43B2}"/>
          </ac:spMkLst>
        </pc:spChg>
        <pc:spChg chg="mod">
          <ac:chgData name="Sai Prashanth" userId="8a101d83-01b8-455a-b159-db3d3c38832b" providerId="ADAL" clId="{913F5D5B-26E9-4B40-BEC8-F33C95496765}" dt="2023-02-27T18:19:42.343" v="431"/>
          <ac:spMkLst>
            <pc:docMk/>
            <pc:sldMk cId="921197808" sldId="295"/>
            <ac:spMk id="131" creationId="{F6352914-A599-2A11-657B-29206269E297}"/>
          </ac:spMkLst>
        </pc:spChg>
        <pc:spChg chg="mod">
          <ac:chgData name="Sai Prashanth" userId="8a101d83-01b8-455a-b159-db3d3c38832b" providerId="ADAL" clId="{913F5D5B-26E9-4B40-BEC8-F33C95496765}" dt="2023-02-27T18:19:42.343" v="431"/>
          <ac:spMkLst>
            <pc:docMk/>
            <pc:sldMk cId="921197808" sldId="295"/>
            <ac:spMk id="132" creationId="{7C534C92-93B1-5375-471F-EE7BBE86C25A}"/>
          </ac:spMkLst>
        </pc:spChg>
        <pc:spChg chg="mod">
          <ac:chgData name="Sai Prashanth" userId="8a101d83-01b8-455a-b159-db3d3c38832b" providerId="ADAL" clId="{913F5D5B-26E9-4B40-BEC8-F33C95496765}" dt="2023-02-27T18:19:42.343" v="431"/>
          <ac:spMkLst>
            <pc:docMk/>
            <pc:sldMk cId="921197808" sldId="295"/>
            <ac:spMk id="133" creationId="{0041B01A-2BC4-DFED-D15D-188FBA52A335}"/>
          </ac:spMkLst>
        </pc:spChg>
        <pc:spChg chg="mod">
          <ac:chgData name="Sai Prashanth" userId="8a101d83-01b8-455a-b159-db3d3c38832b" providerId="ADAL" clId="{913F5D5B-26E9-4B40-BEC8-F33C95496765}" dt="2023-02-27T18:19:42.343" v="431"/>
          <ac:spMkLst>
            <pc:docMk/>
            <pc:sldMk cId="921197808" sldId="295"/>
            <ac:spMk id="134" creationId="{0CFC07A5-439F-1784-1CC0-72AC676FF93A}"/>
          </ac:spMkLst>
        </pc:spChg>
        <pc:spChg chg="mod">
          <ac:chgData name="Sai Prashanth" userId="8a101d83-01b8-455a-b159-db3d3c38832b" providerId="ADAL" clId="{913F5D5B-26E9-4B40-BEC8-F33C95496765}" dt="2023-02-27T18:19:42.343" v="431"/>
          <ac:spMkLst>
            <pc:docMk/>
            <pc:sldMk cId="921197808" sldId="295"/>
            <ac:spMk id="135" creationId="{0F905FE8-3FA0-D904-19B0-381453611B92}"/>
          </ac:spMkLst>
        </pc:spChg>
        <pc:spChg chg="mod">
          <ac:chgData name="Sai Prashanth" userId="8a101d83-01b8-455a-b159-db3d3c38832b" providerId="ADAL" clId="{913F5D5B-26E9-4B40-BEC8-F33C95496765}" dt="2023-02-27T18:19:42.343" v="431"/>
          <ac:spMkLst>
            <pc:docMk/>
            <pc:sldMk cId="921197808" sldId="295"/>
            <ac:spMk id="136" creationId="{1753F617-81B7-B314-C7D8-1B82946AB29A}"/>
          </ac:spMkLst>
        </pc:spChg>
        <pc:spChg chg="mod">
          <ac:chgData name="Sai Prashanth" userId="8a101d83-01b8-455a-b159-db3d3c38832b" providerId="ADAL" clId="{913F5D5B-26E9-4B40-BEC8-F33C95496765}" dt="2023-02-27T18:19:42.343" v="431"/>
          <ac:spMkLst>
            <pc:docMk/>
            <pc:sldMk cId="921197808" sldId="295"/>
            <ac:spMk id="137" creationId="{44820152-8BE4-072D-8FCF-0351B82A194D}"/>
          </ac:spMkLst>
        </pc:spChg>
        <pc:spChg chg="mod">
          <ac:chgData name="Sai Prashanth" userId="8a101d83-01b8-455a-b159-db3d3c38832b" providerId="ADAL" clId="{913F5D5B-26E9-4B40-BEC8-F33C95496765}" dt="2023-02-27T18:19:42.343" v="431"/>
          <ac:spMkLst>
            <pc:docMk/>
            <pc:sldMk cId="921197808" sldId="295"/>
            <ac:spMk id="138" creationId="{66A23D51-4707-2FED-15A5-D3B496CC5207}"/>
          </ac:spMkLst>
        </pc:spChg>
        <pc:spChg chg="mod">
          <ac:chgData name="Sai Prashanth" userId="8a101d83-01b8-455a-b159-db3d3c38832b" providerId="ADAL" clId="{913F5D5B-26E9-4B40-BEC8-F33C95496765}" dt="2023-02-27T18:19:42.343" v="431"/>
          <ac:spMkLst>
            <pc:docMk/>
            <pc:sldMk cId="921197808" sldId="295"/>
            <ac:spMk id="139" creationId="{DEBB5C79-F3C9-79F1-0ADC-DD953C847A81}"/>
          </ac:spMkLst>
        </pc:spChg>
        <pc:spChg chg="mod">
          <ac:chgData name="Sai Prashanth" userId="8a101d83-01b8-455a-b159-db3d3c38832b" providerId="ADAL" clId="{913F5D5B-26E9-4B40-BEC8-F33C95496765}" dt="2023-02-27T18:19:42.343" v="431"/>
          <ac:spMkLst>
            <pc:docMk/>
            <pc:sldMk cId="921197808" sldId="295"/>
            <ac:spMk id="140" creationId="{155979C6-372B-6F02-636A-0EF3F3BA36BF}"/>
          </ac:spMkLst>
        </pc:spChg>
        <pc:spChg chg="mod">
          <ac:chgData name="Sai Prashanth" userId="8a101d83-01b8-455a-b159-db3d3c38832b" providerId="ADAL" clId="{913F5D5B-26E9-4B40-BEC8-F33C95496765}" dt="2023-02-27T18:19:42.343" v="431"/>
          <ac:spMkLst>
            <pc:docMk/>
            <pc:sldMk cId="921197808" sldId="295"/>
            <ac:spMk id="141" creationId="{98EB8C3A-FB51-3901-7621-CBED5547E191}"/>
          </ac:spMkLst>
        </pc:spChg>
        <pc:spChg chg="mod">
          <ac:chgData name="Sai Prashanth" userId="8a101d83-01b8-455a-b159-db3d3c38832b" providerId="ADAL" clId="{913F5D5B-26E9-4B40-BEC8-F33C95496765}" dt="2023-02-27T18:19:42.343" v="431"/>
          <ac:spMkLst>
            <pc:docMk/>
            <pc:sldMk cId="921197808" sldId="295"/>
            <ac:spMk id="142" creationId="{6988479E-B74A-A256-F30F-0A1E7820F0E5}"/>
          </ac:spMkLst>
        </pc:spChg>
        <pc:spChg chg="mod">
          <ac:chgData name="Sai Prashanth" userId="8a101d83-01b8-455a-b159-db3d3c38832b" providerId="ADAL" clId="{913F5D5B-26E9-4B40-BEC8-F33C95496765}" dt="2023-02-27T18:19:42.343" v="431"/>
          <ac:spMkLst>
            <pc:docMk/>
            <pc:sldMk cId="921197808" sldId="295"/>
            <ac:spMk id="143" creationId="{657CFA0C-935D-71D6-46CA-0EF196768D0F}"/>
          </ac:spMkLst>
        </pc:spChg>
        <pc:spChg chg="mod">
          <ac:chgData name="Sai Prashanth" userId="8a101d83-01b8-455a-b159-db3d3c38832b" providerId="ADAL" clId="{913F5D5B-26E9-4B40-BEC8-F33C95496765}" dt="2023-02-27T18:19:42.343" v="431"/>
          <ac:spMkLst>
            <pc:docMk/>
            <pc:sldMk cId="921197808" sldId="295"/>
            <ac:spMk id="144" creationId="{E0CE9A41-19FA-A2C7-00F0-2405574F901D}"/>
          </ac:spMkLst>
        </pc:spChg>
        <pc:spChg chg="mod">
          <ac:chgData name="Sai Prashanth" userId="8a101d83-01b8-455a-b159-db3d3c38832b" providerId="ADAL" clId="{913F5D5B-26E9-4B40-BEC8-F33C95496765}" dt="2023-02-27T18:19:42.343" v="431"/>
          <ac:spMkLst>
            <pc:docMk/>
            <pc:sldMk cId="921197808" sldId="295"/>
            <ac:spMk id="145" creationId="{F36456FB-148D-7226-31EC-3DA259F2C8B7}"/>
          </ac:spMkLst>
        </pc:spChg>
        <pc:spChg chg="mod">
          <ac:chgData name="Sai Prashanth" userId="8a101d83-01b8-455a-b159-db3d3c38832b" providerId="ADAL" clId="{913F5D5B-26E9-4B40-BEC8-F33C95496765}" dt="2023-02-27T18:19:42.343" v="431"/>
          <ac:spMkLst>
            <pc:docMk/>
            <pc:sldMk cId="921197808" sldId="295"/>
            <ac:spMk id="146" creationId="{517BAB71-76C3-3C76-B202-CA030A705FDB}"/>
          </ac:spMkLst>
        </pc:spChg>
        <pc:spChg chg="mod">
          <ac:chgData name="Sai Prashanth" userId="8a101d83-01b8-455a-b159-db3d3c38832b" providerId="ADAL" clId="{913F5D5B-26E9-4B40-BEC8-F33C95496765}" dt="2023-02-27T18:19:42.343" v="431"/>
          <ac:spMkLst>
            <pc:docMk/>
            <pc:sldMk cId="921197808" sldId="295"/>
            <ac:spMk id="147" creationId="{4B59B838-ABCA-F0AD-E0EF-F90BB797F94A}"/>
          </ac:spMkLst>
        </pc:spChg>
        <pc:spChg chg="mod">
          <ac:chgData name="Sai Prashanth" userId="8a101d83-01b8-455a-b159-db3d3c38832b" providerId="ADAL" clId="{913F5D5B-26E9-4B40-BEC8-F33C95496765}" dt="2023-02-27T18:19:42.343" v="431"/>
          <ac:spMkLst>
            <pc:docMk/>
            <pc:sldMk cId="921197808" sldId="295"/>
            <ac:spMk id="148" creationId="{C816FC8A-8B53-89F6-4779-97CDA6DFEF19}"/>
          </ac:spMkLst>
        </pc:spChg>
        <pc:spChg chg="mod">
          <ac:chgData name="Sai Prashanth" userId="8a101d83-01b8-455a-b159-db3d3c38832b" providerId="ADAL" clId="{913F5D5B-26E9-4B40-BEC8-F33C95496765}" dt="2023-02-27T18:19:42.343" v="431"/>
          <ac:spMkLst>
            <pc:docMk/>
            <pc:sldMk cId="921197808" sldId="295"/>
            <ac:spMk id="149" creationId="{BF0D1599-F6D0-B7C6-CCD3-96AF1895EF18}"/>
          </ac:spMkLst>
        </pc:spChg>
        <pc:spChg chg="mod">
          <ac:chgData name="Sai Prashanth" userId="8a101d83-01b8-455a-b159-db3d3c38832b" providerId="ADAL" clId="{913F5D5B-26E9-4B40-BEC8-F33C95496765}" dt="2023-02-27T18:19:42.343" v="431"/>
          <ac:spMkLst>
            <pc:docMk/>
            <pc:sldMk cId="921197808" sldId="295"/>
            <ac:spMk id="150" creationId="{229CF9A5-F15A-AFEF-FE82-5ADEBFE524D8}"/>
          </ac:spMkLst>
        </pc:spChg>
        <pc:spChg chg="mod">
          <ac:chgData name="Sai Prashanth" userId="8a101d83-01b8-455a-b159-db3d3c38832b" providerId="ADAL" clId="{913F5D5B-26E9-4B40-BEC8-F33C95496765}" dt="2023-02-27T18:19:42.343" v="431"/>
          <ac:spMkLst>
            <pc:docMk/>
            <pc:sldMk cId="921197808" sldId="295"/>
            <ac:spMk id="151" creationId="{962B55A6-E1BE-EA32-E91F-0D3708D0E4DC}"/>
          </ac:spMkLst>
        </pc:spChg>
        <pc:spChg chg="mod">
          <ac:chgData name="Sai Prashanth" userId="8a101d83-01b8-455a-b159-db3d3c38832b" providerId="ADAL" clId="{913F5D5B-26E9-4B40-BEC8-F33C95496765}" dt="2023-02-27T18:19:42.343" v="431"/>
          <ac:spMkLst>
            <pc:docMk/>
            <pc:sldMk cId="921197808" sldId="295"/>
            <ac:spMk id="152" creationId="{6EA15CCD-B9DA-8E67-DF03-81703EA6E1BA}"/>
          </ac:spMkLst>
        </pc:spChg>
        <pc:spChg chg="mod">
          <ac:chgData name="Sai Prashanth" userId="8a101d83-01b8-455a-b159-db3d3c38832b" providerId="ADAL" clId="{913F5D5B-26E9-4B40-BEC8-F33C95496765}" dt="2023-02-27T18:19:42.343" v="431"/>
          <ac:spMkLst>
            <pc:docMk/>
            <pc:sldMk cId="921197808" sldId="295"/>
            <ac:spMk id="153" creationId="{5B5B161C-736A-4733-0432-6D90758634D0}"/>
          </ac:spMkLst>
        </pc:spChg>
        <pc:spChg chg="mod">
          <ac:chgData name="Sai Prashanth" userId="8a101d83-01b8-455a-b159-db3d3c38832b" providerId="ADAL" clId="{913F5D5B-26E9-4B40-BEC8-F33C95496765}" dt="2023-02-27T18:19:42.343" v="431"/>
          <ac:spMkLst>
            <pc:docMk/>
            <pc:sldMk cId="921197808" sldId="295"/>
            <ac:spMk id="154" creationId="{5E6AC6C7-2A95-E212-32FC-B9D148C58472}"/>
          </ac:spMkLst>
        </pc:spChg>
        <pc:spChg chg="mod">
          <ac:chgData name="Sai Prashanth" userId="8a101d83-01b8-455a-b159-db3d3c38832b" providerId="ADAL" clId="{913F5D5B-26E9-4B40-BEC8-F33C95496765}" dt="2023-02-27T18:19:42.343" v="431"/>
          <ac:spMkLst>
            <pc:docMk/>
            <pc:sldMk cId="921197808" sldId="295"/>
            <ac:spMk id="155" creationId="{0B7B48C7-0FF9-6785-BED7-B126D776E5DA}"/>
          </ac:spMkLst>
        </pc:spChg>
        <pc:spChg chg="mod">
          <ac:chgData name="Sai Prashanth" userId="8a101d83-01b8-455a-b159-db3d3c38832b" providerId="ADAL" clId="{913F5D5B-26E9-4B40-BEC8-F33C95496765}" dt="2023-02-27T18:19:42.343" v="431"/>
          <ac:spMkLst>
            <pc:docMk/>
            <pc:sldMk cId="921197808" sldId="295"/>
            <ac:spMk id="156" creationId="{57B579BC-9166-F5F6-11F2-DC91FF94DF0E}"/>
          </ac:spMkLst>
        </pc:spChg>
        <pc:spChg chg="mod">
          <ac:chgData name="Sai Prashanth" userId="8a101d83-01b8-455a-b159-db3d3c38832b" providerId="ADAL" clId="{913F5D5B-26E9-4B40-BEC8-F33C95496765}" dt="2023-02-27T18:19:42.343" v="431"/>
          <ac:spMkLst>
            <pc:docMk/>
            <pc:sldMk cId="921197808" sldId="295"/>
            <ac:spMk id="157" creationId="{482EB69F-742E-3158-EFE2-0B35984882DA}"/>
          </ac:spMkLst>
        </pc:spChg>
        <pc:spChg chg="mod">
          <ac:chgData name="Sai Prashanth" userId="8a101d83-01b8-455a-b159-db3d3c38832b" providerId="ADAL" clId="{913F5D5B-26E9-4B40-BEC8-F33C95496765}" dt="2023-02-27T18:19:42.343" v="431"/>
          <ac:spMkLst>
            <pc:docMk/>
            <pc:sldMk cId="921197808" sldId="295"/>
            <ac:spMk id="158" creationId="{B59CDE69-A8F1-1015-5C16-9E37F6C3EA41}"/>
          </ac:spMkLst>
        </pc:spChg>
        <pc:spChg chg="mod">
          <ac:chgData name="Sai Prashanth" userId="8a101d83-01b8-455a-b159-db3d3c38832b" providerId="ADAL" clId="{913F5D5B-26E9-4B40-BEC8-F33C95496765}" dt="2023-02-27T18:19:42.343" v="431"/>
          <ac:spMkLst>
            <pc:docMk/>
            <pc:sldMk cId="921197808" sldId="295"/>
            <ac:spMk id="159" creationId="{416618FF-EADB-2DA1-1BAC-6EC9DB951213}"/>
          </ac:spMkLst>
        </pc:spChg>
        <pc:spChg chg="mod">
          <ac:chgData name="Sai Prashanth" userId="8a101d83-01b8-455a-b159-db3d3c38832b" providerId="ADAL" clId="{913F5D5B-26E9-4B40-BEC8-F33C95496765}" dt="2023-02-27T18:19:42.343" v="431"/>
          <ac:spMkLst>
            <pc:docMk/>
            <pc:sldMk cId="921197808" sldId="295"/>
            <ac:spMk id="160" creationId="{31C3DBF1-2E87-F94C-8CC1-C9EECBA08271}"/>
          </ac:spMkLst>
        </pc:spChg>
        <pc:spChg chg="mod">
          <ac:chgData name="Sai Prashanth" userId="8a101d83-01b8-455a-b159-db3d3c38832b" providerId="ADAL" clId="{913F5D5B-26E9-4B40-BEC8-F33C95496765}" dt="2023-02-27T18:19:42.343" v="431"/>
          <ac:spMkLst>
            <pc:docMk/>
            <pc:sldMk cId="921197808" sldId="295"/>
            <ac:spMk id="161" creationId="{68882A7B-D75F-991A-8F1C-D4380AE4A337}"/>
          </ac:spMkLst>
        </pc:spChg>
        <pc:spChg chg="mod">
          <ac:chgData name="Sai Prashanth" userId="8a101d83-01b8-455a-b159-db3d3c38832b" providerId="ADAL" clId="{913F5D5B-26E9-4B40-BEC8-F33C95496765}" dt="2023-02-27T18:19:42.343" v="431"/>
          <ac:spMkLst>
            <pc:docMk/>
            <pc:sldMk cId="921197808" sldId="295"/>
            <ac:spMk id="162" creationId="{29F3614A-4F58-17EA-620C-F3D1754417CF}"/>
          </ac:spMkLst>
        </pc:spChg>
        <pc:spChg chg="mod">
          <ac:chgData name="Sai Prashanth" userId="8a101d83-01b8-455a-b159-db3d3c38832b" providerId="ADAL" clId="{913F5D5B-26E9-4B40-BEC8-F33C95496765}" dt="2023-02-27T18:19:42.343" v="431"/>
          <ac:spMkLst>
            <pc:docMk/>
            <pc:sldMk cId="921197808" sldId="295"/>
            <ac:spMk id="163" creationId="{F10ACA8F-089B-0EBC-5BB2-B004C78FD7BD}"/>
          </ac:spMkLst>
        </pc:spChg>
        <pc:spChg chg="mod">
          <ac:chgData name="Sai Prashanth" userId="8a101d83-01b8-455a-b159-db3d3c38832b" providerId="ADAL" clId="{913F5D5B-26E9-4B40-BEC8-F33C95496765}" dt="2023-02-27T18:19:42.343" v="431"/>
          <ac:spMkLst>
            <pc:docMk/>
            <pc:sldMk cId="921197808" sldId="295"/>
            <ac:spMk id="164" creationId="{DB122462-CA1F-BADB-7CF3-E78F2EF64773}"/>
          </ac:spMkLst>
        </pc:spChg>
        <pc:spChg chg="mod">
          <ac:chgData name="Sai Prashanth" userId="8a101d83-01b8-455a-b159-db3d3c38832b" providerId="ADAL" clId="{913F5D5B-26E9-4B40-BEC8-F33C95496765}" dt="2023-02-27T18:19:42.343" v="431"/>
          <ac:spMkLst>
            <pc:docMk/>
            <pc:sldMk cId="921197808" sldId="295"/>
            <ac:spMk id="165" creationId="{FE3D0A89-20C4-E5ED-D1B7-878C080CCE93}"/>
          </ac:spMkLst>
        </pc:spChg>
        <pc:spChg chg="mod">
          <ac:chgData name="Sai Prashanth" userId="8a101d83-01b8-455a-b159-db3d3c38832b" providerId="ADAL" clId="{913F5D5B-26E9-4B40-BEC8-F33C95496765}" dt="2023-02-27T18:19:42.343" v="431"/>
          <ac:spMkLst>
            <pc:docMk/>
            <pc:sldMk cId="921197808" sldId="295"/>
            <ac:spMk id="166" creationId="{B87F3771-7C5B-1B11-C75B-E5D37DB6DF69}"/>
          </ac:spMkLst>
        </pc:spChg>
        <pc:spChg chg="mod">
          <ac:chgData name="Sai Prashanth" userId="8a101d83-01b8-455a-b159-db3d3c38832b" providerId="ADAL" clId="{913F5D5B-26E9-4B40-BEC8-F33C95496765}" dt="2023-02-27T18:19:42.343" v="431"/>
          <ac:spMkLst>
            <pc:docMk/>
            <pc:sldMk cId="921197808" sldId="295"/>
            <ac:spMk id="167" creationId="{97AC26B9-84EC-1CD8-F1D1-88DF18B66D59}"/>
          </ac:spMkLst>
        </pc:spChg>
        <pc:spChg chg="mod">
          <ac:chgData name="Sai Prashanth" userId="8a101d83-01b8-455a-b159-db3d3c38832b" providerId="ADAL" clId="{913F5D5B-26E9-4B40-BEC8-F33C95496765}" dt="2023-02-27T18:19:42.343" v="431"/>
          <ac:spMkLst>
            <pc:docMk/>
            <pc:sldMk cId="921197808" sldId="295"/>
            <ac:spMk id="168" creationId="{C271EDFF-C40F-9434-C576-07D92D32D75B}"/>
          </ac:spMkLst>
        </pc:spChg>
        <pc:spChg chg="mod">
          <ac:chgData name="Sai Prashanth" userId="8a101d83-01b8-455a-b159-db3d3c38832b" providerId="ADAL" clId="{913F5D5B-26E9-4B40-BEC8-F33C95496765}" dt="2023-02-27T18:19:42.343" v="431"/>
          <ac:spMkLst>
            <pc:docMk/>
            <pc:sldMk cId="921197808" sldId="295"/>
            <ac:spMk id="169" creationId="{AA94BFDC-22C3-FA1A-16A0-126AC5A5FE62}"/>
          </ac:spMkLst>
        </pc:spChg>
        <pc:spChg chg="mod">
          <ac:chgData name="Sai Prashanth" userId="8a101d83-01b8-455a-b159-db3d3c38832b" providerId="ADAL" clId="{913F5D5B-26E9-4B40-BEC8-F33C95496765}" dt="2023-02-27T18:19:42.343" v="431"/>
          <ac:spMkLst>
            <pc:docMk/>
            <pc:sldMk cId="921197808" sldId="295"/>
            <ac:spMk id="170" creationId="{B85CC206-CC47-0FCD-48CC-72354299118D}"/>
          </ac:spMkLst>
        </pc:spChg>
        <pc:spChg chg="mod">
          <ac:chgData name="Sai Prashanth" userId="8a101d83-01b8-455a-b159-db3d3c38832b" providerId="ADAL" clId="{913F5D5B-26E9-4B40-BEC8-F33C95496765}" dt="2023-02-27T18:19:42.343" v="431"/>
          <ac:spMkLst>
            <pc:docMk/>
            <pc:sldMk cId="921197808" sldId="295"/>
            <ac:spMk id="171" creationId="{0F9B81D5-54E8-7B9F-B912-E9568E7DEB17}"/>
          </ac:spMkLst>
        </pc:spChg>
        <pc:spChg chg="mod">
          <ac:chgData name="Sai Prashanth" userId="8a101d83-01b8-455a-b159-db3d3c38832b" providerId="ADAL" clId="{913F5D5B-26E9-4B40-BEC8-F33C95496765}" dt="2023-02-27T18:19:42.343" v="431"/>
          <ac:spMkLst>
            <pc:docMk/>
            <pc:sldMk cId="921197808" sldId="295"/>
            <ac:spMk id="172" creationId="{D6546696-C35D-1BC0-55B3-7457ED630BB2}"/>
          </ac:spMkLst>
        </pc:spChg>
        <pc:spChg chg="mod">
          <ac:chgData name="Sai Prashanth" userId="8a101d83-01b8-455a-b159-db3d3c38832b" providerId="ADAL" clId="{913F5D5B-26E9-4B40-BEC8-F33C95496765}" dt="2023-02-27T18:19:42.343" v="431"/>
          <ac:spMkLst>
            <pc:docMk/>
            <pc:sldMk cId="921197808" sldId="295"/>
            <ac:spMk id="173" creationId="{B1A6F1DB-E4A8-7BFA-FCFF-C8D16DEC8AB7}"/>
          </ac:spMkLst>
        </pc:spChg>
        <pc:spChg chg="mod">
          <ac:chgData name="Sai Prashanth" userId="8a101d83-01b8-455a-b159-db3d3c38832b" providerId="ADAL" clId="{913F5D5B-26E9-4B40-BEC8-F33C95496765}" dt="2023-02-27T18:19:42.343" v="431"/>
          <ac:spMkLst>
            <pc:docMk/>
            <pc:sldMk cId="921197808" sldId="295"/>
            <ac:spMk id="174" creationId="{65E17F52-EB30-4452-1ED7-96CF12EA9EFB}"/>
          </ac:spMkLst>
        </pc:spChg>
        <pc:spChg chg="mod">
          <ac:chgData name="Sai Prashanth" userId="8a101d83-01b8-455a-b159-db3d3c38832b" providerId="ADAL" clId="{913F5D5B-26E9-4B40-BEC8-F33C95496765}" dt="2023-02-27T18:19:42.343" v="431"/>
          <ac:spMkLst>
            <pc:docMk/>
            <pc:sldMk cId="921197808" sldId="295"/>
            <ac:spMk id="175" creationId="{A7DCF181-6DEF-E608-CD18-8F9862325005}"/>
          </ac:spMkLst>
        </pc:spChg>
        <pc:spChg chg="mod">
          <ac:chgData name="Sai Prashanth" userId="8a101d83-01b8-455a-b159-db3d3c38832b" providerId="ADAL" clId="{913F5D5B-26E9-4B40-BEC8-F33C95496765}" dt="2023-02-27T18:19:42.343" v="431"/>
          <ac:spMkLst>
            <pc:docMk/>
            <pc:sldMk cId="921197808" sldId="295"/>
            <ac:spMk id="176" creationId="{B648284D-A7E0-9BA0-BAEC-A73D41F3D576}"/>
          </ac:spMkLst>
        </pc:spChg>
        <pc:spChg chg="mod">
          <ac:chgData name="Sai Prashanth" userId="8a101d83-01b8-455a-b159-db3d3c38832b" providerId="ADAL" clId="{913F5D5B-26E9-4B40-BEC8-F33C95496765}" dt="2023-02-27T18:19:42.343" v="431"/>
          <ac:spMkLst>
            <pc:docMk/>
            <pc:sldMk cId="921197808" sldId="295"/>
            <ac:spMk id="177" creationId="{517914F9-E4B3-FE2D-CADF-E601C7555F87}"/>
          </ac:spMkLst>
        </pc:spChg>
        <pc:spChg chg="mod">
          <ac:chgData name="Sai Prashanth" userId="8a101d83-01b8-455a-b159-db3d3c38832b" providerId="ADAL" clId="{913F5D5B-26E9-4B40-BEC8-F33C95496765}" dt="2023-02-27T18:19:42.343" v="431"/>
          <ac:spMkLst>
            <pc:docMk/>
            <pc:sldMk cId="921197808" sldId="295"/>
            <ac:spMk id="178" creationId="{E0F326DD-0ECF-5D0B-6980-D408D3428BC6}"/>
          </ac:spMkLst>
        </pc:spChg>
        <pc:spChg chg="mod">
          <ac:chgData name="Sai Prashanth" userId="8a101d83-01b8-455a-b159-db3d3c38832b" providerId="ADAL" clId="{913F5D5B-26E9-4B40-BEC8-F33C95496765}" dt="2023-02-27T18:19:42.343" v="431"/>
          <ac:spMkLst>
            <pc:docMk/>
            <pc:sldMk cId="921197808" sldId="295"/>
            <ac:spMk id="179" creationId="{A6F50670-D860-1439-A0EB-E2CF29D16021}"/>
          </ac:spMkLst>
        </pc:spChg>
        <pc:spChg chg="mod">
          <ac:chgData name="Sai Prashanth" userId="8a101d83-01b8-455a-b159-db3d3c38832b" providerId="ADAL" clId="{913F5D5B-26E9-4B40-BEC8-F33C95496765}" dt="2023-02-27T18:19:42.343" v="431"/>
          <ac:spMkLst>
            <pc:docMk/>
            <pc:sldMk cId="921197808" sldId="295"/>
            <ac:spMk id="180" creationId="{BF4719AA-A9F4-D85A-4ABD-779517B52817}"/>
          </ac:spMkLst>
        </pc:spChg>
        <pc:spChg chg="mod">
          <ac:chgData name="Sai Prashanth" userId="8a101d83-01b8-455a-b159-db3d3c38832b" providerId="ADAL" clId="{913F5D5B-26E9-4B40-BEC8-F33C95496765}" dt="2023-02-27T18:19:42.343" v="431"/>
          <ac:spMkLst>
            <pc:docMk/>
            <pc:sldMk cId="921197808" sldId="295"/>
            <ac:spMk id="181" creationId="{F2392C1D-F1CA-ACAD-F2D4-4D5810E135C0}"/>
          </ac:spMkLst>
        </pc:spChg>
        <pc:spChg chg="mod">
          <ac:chgData name="Sai Prashanth" userId="8a101d83-01b8-455a-b159-db3d3c38832b" providerId="ADAL" clId="{913F5D5B-26E9-4B40-BEC8-F33C95496765}" dt="2023-02-27T18:19:42.343" v="431"/>
          <ac:spMkLst>
            <pc:docMk/>
            <pc:sldMk cId="921197808" sldId="295"/>
            <ac:spMk id="182" creationId="{84B48085-7E63-C9D7-B17D-998A005771A1}"/>
          </ac:spMkLst>
        </pc:spChg>
        <pc:spChg chg="mod">
          <ac:chgData name="Sai Prashanth" userId="8a101d83-01b8-455a-b159-db3d3c38832b" providerId="ADAL" clId="{913F5D5B-26E9-4B40-BEC8-F33C95496765}" dt="2023-02-27T18:19:42.343" v="431"/>
          <ac:spMkLst>
            <pc:docMk/>
            <pc:sldMk cId="921197808" sldId="295"/>
            <ac:spMk id="183" creationId="{C5AB67D7-B225-2345-A774-088C9327208B}"/>
          </ac:spMkLst>
        </pc:spChg>
        <pc:spChg chg="mod">
          <ac:chgData name="Sai Prashanth" userId="8a101d83-01b8-455a-b159-db3d3c38832b" providerId="ADAL" clId="{913F5D5B-26E9-4B40-BEC8-F33C95496765}" dt="2023-02-27T18:19:42.343" v="431"/>
          <ac:spMkLst>
            <pc:docMk/>
            <pc:sldMk cId="921197808" sldId="295"/>
            <ac:spMk id="184" creationId="{B41FE617-5431-DF7D-F940-8E3866AE3BF2}"/>
          </ac:spMkLst>
        </pc:spChg>
        <pc:spChg chg="mod">
          <ac:chgData name="Sai Prashanth" userId="8a101d83-01b8-455a-b159-db3d3c38832b" providerId="ADAL" clId="{913F5D5B-26E9-4B40-BEC8-F33C95496765}" dt="2023-02-27T18:19:42.343" v="431"/>
          <ac:spMkLst>
            <pc:docMk/>
            <pc:sldMk cId="921197808" sldId="295"/>
            <ac:spMk id="185" creationId="{CDC23203-8639-A40A-A6EB-677438EDA897}"/>
          </ac:spMkLst>
        </pc:spChg>
        <pc:spChg chg="mod">
          <ac:chgData name="Sai Prashanth" userId="8a101d83-01b8-455a-b159-db3d3c38832b" providerId="ADAL" clId="{913F5D5B-26E9-4B40-BEC8-F33C95496765}" dt="2023-02-27T18:19:42.343" v="431"/>
          <ac:spMkLst>
            <pc:docMk/>
            <pc:sldMk cId="921197808" sldId="295"/>
            <ac:spMk id="186" creationId="{0B519E5E-684C-4E95-F54D-92F98824AD8E}"/>
          </ac:spMkLst>
        </pc:spChg>
        <pc:spChg chg="mod">
          <ac:chgData name="Sai Prashanth" userId="8a101d83-01b8-455a-b159-db3d3c38832b" providerId="ADAL" clId="{913F5D5B-26E9-4B40-BEC8-F33C95496765}" dt="2023-02-27T18:19:42.343" v="431"/>
          <ac:spMkLst>
            <pc:docMk/>
            <pc:sldMk cId="921197808" sldId="295"/>
            <ac:spMk id="187" creationId="{8E802869-FB05-BBD5-6776-5FCA38265FC1}"/>
          </ac:spMkLst>
        </pc:spChg>
        <pc:spChg chg="mod">
          <ac:chgData name="Sai Prashanth" userId="8a101d83-01b8-455a-b159-db3d3c38832b" providerId="ADAL" clId="{913F5D5B-26E9-4B40-BEC8-F33C95496765}" dt="2023-02-27T18:19:42.343" v="431"/>
          <ac:spMkLst>
            <pc:docMk/>
            <pc:sldMk cId="921197808" sldId="295"/>
            <ac:spMk id="188" creationId="{821E6DBD-5896-C657-59F0-16DB977D883E}"/>
          </ac:spMkLst>
        </pc:spChg>
        <pc:spChg chg="mod">
          <ac:chgData name="Sai Prashanth" userId="8a101d83-01b8-455a-b159-db3d3c38832b" providerId="ADAL" clId="{913F5D5B-26E9-4B40-BEC8-F33C95496765}" dt="2023-02-27T18:19:42.343" v="431"/>
          <ac:spMkLst>
            <pc:docMk/>
            <pc:sldMk cId="921197808" sldId="295"/>
            <ac:spMk id="189" creationId="{A9C2CD6B-5766-6A7E-EF55-E0CFD26ACE29}"/>
          </ac:spMkLst>
        </pc:spChg>
        <pc:spChg chg="mod">
          <ac:chgData name="Sai Prashanth" userId="8a101d83-01b8-455a-b159-db3d3c38832b" providerId="ADAL" clId="{913F5D5B-26E9-4B40-BEC8-F33C95496765}" dt="2023-02-27T18:19:42.343" v="431"/>
          <ac:spMkLst>
            <pc:docMk/>
            <pc:sldMk cId="921197808" sldId="295"/>
            <ac:spMk id="190" creationId="{DF83E809-01D5-76B0-19EE-C6FAB7993D4B}"/>
          </ac:spMkLst>
        </pc:spChg>
        <pc:spChg chg="mod">
          <ac:chgData name="Sai Prashanth" userId="8a101d83-01b8-455a-b159-db3d3c38832b" providerId="ADAL" clId="{913F5D5B-26E9-4B40-BEC8-F33C95496765}" dt="2023-02-27T18:19:42.343" v="431"/>
          <ac:spMkLst>
            <pc:docMk/>
            <pc:sldMk cId="921197808" sldId="295"/>
            <ac:spMk id="191" creationId="{ADF6F8F0-FAF7-C6F2-690C-7AE41E1F429C}"/>
          </ac:spMkLst>
        </pc:spChg>
        <pc:spChg chg="add mod">
          <ac:chgData name="Sai Prashanth" userId="8a101d83-01b8-455a-b159-db3d3c38832b" providerId="ADAL" clId="{913F5D5B-26E9-4B40-BEC8-F33C95496765}" dt="2023-02-27T18:19:42.343" v="431"/>
          <ac:spMkLst>
            <pc:docMk/>
            <pc:sldMk cId="921197808" sldId="295"/>
            <ac:spMk id="192" creationId="{183EAC8C-B764-95C7-17F6-241C949E5ECD}"/>
          </ac:spMkLst>
        </pc:spChg>
        <pc:spChg chg="add mod">
          <ac:chgData name="Sai Prashanth" userId="8a101d83-01b8-455a-b159-db3d3c38832b" providerId="ADAL" clId="{913F5D5B-26E9-4B40-BEC8-F33C95496765}" dt="2023-02-27T18:19:42.343" v="431"/>
          <ac:spMkLst>
            <pc:docMk/>
            <pc:sldMk cId="921197808" sldId="295"/>
            <ac:spMk id="193" creationId="{C26FC72F-03E7-F3F8-6A05-38FE461EE50E}"/>
          </ac:spMkLst>
        </pc:spChg>
        <pc:spChg chg="add mod">
          <ac:chgData name="Sai Prashanth" userId="8a101d83-01b8-455a-b159-db3d3c38832b" providerId="ADAL" clId="{913F5D5B-26E9-4B40-BEC8-F33C95496765}" dt="2023-02-27T18:19:42.343" v="431"/>
          <ac:spMkLst>
            <pc:docMk/>
            <pc:sldMk cId="921197808" sldId="295"/>
            <ac:spMk id="194" creationId="{50F19A1D-E849-5AF2-EBE1-D5994E9C8616}"/>
          </ac:spMkLst>
        </pc:spChg>
        <pc:spChg chg="add mod">
          <ac:chgData name="Sai Prashanth" userId="8a101d83-01b8-455a-b159-db3d3c38832b" providerId="ADAL" clId="{913F5D5B-26E9-4B40-BEC8-F33C95496765}" dt="2023-02-27T18:19:42.343" v="431"/>
          <ac:spMkLst>
            <pc:docMk/>
            <pc:sldMk cId="921197808" sldId="295"/>
            <ac:spMk id="195" creationId="{5749B969-F533-1E6D-4337-AEB79B949806}"/>
          </ac:spMkLst>
        </pc:spChg>
        <pc:spChg chg="add mod">
          <ac:chgData name="Sai Prashanth" userId="8a101d83-01b8-455a-b159-db3d3c38832b" providerId="ADAL" clId="{913F5D5B-26E9-4B40-BEC8-F33C95496765}" dt="2023-02-27T18:19:42.343" v="431"/>
          <ac:spMkLst>
            <pc:docMk/>
            <pc:sldMk cId="921197808" sldId="295"/>
            <ac:spMk id="196" creationId="{B9FA09CC-82A8-A6AE-3274-826862FF540E}"/>
          </ac:spMkLst>
        </pc:spChg>
        <pc:spChg chg="add mod">
          <ac:chgData name="Sai Prashanth" userId="8a101d83-01b8-455a-b159-db3d3c38832b" providerId="ADAL" clId="{913F5D5B-26E9-4B40-BEC8-F33C95496765}" dt="2023-02-27T18:19:42.343" v="431"/>
          <ac:spMkLst>
            <pc:docMk/>
            <pc:sldMk cId="921197808" sldId="295"/>
            <ac:spMk id="197" creationId="{9904865B-F18A-776E-FE91-520282F334D3}"/>
          </ac:spMkLst>
        </pc:spChg>
        <pc:spChg chg="add mod">
          <ac:chgData name="Sai Prashanth" userId="8a101d83-01b8-455a-b159-db3d3c38832b" providerId="ADAL" clId="{913F5D5B-26E9-4B40-BEC8-F33C95496765}" dt="2023-02-27T18:19:42.343" v="431"/>
          <ac:spMkLst>
            <pc:docMk/>
            <pc:sldMk cId="921197808" sldId="295"/>
            <ac:spMk id="198" creationId="{34E6D568-51AA-DD3D-C02C-39B022C81E9B}"/>
          </ac:spMkLst>
        </pc:spChg>
        <pc:spChg chg="add mod">
          <ac:chgData name="Sai Prashanth" userId="8a101d83-01b8-455a-b159-db3d3c38832b" providerId="ADAL" clId="{913F5D5B-26E9-4B40-BEC8-F33C95496765}" dt="2023-02-27T18:19:42.343" v="431"/>
          <ac:spMkLst>
            <pc:docMk/>
            <pc:sldMk cId="921197808" sldId="295"/>
            <ac:spMk id="199" creationId="{114932EC-3EAF-0C41-F3EA-C6D0B7B430E0}"/>
          </ac:spMkLst>
        </pc:spChg>
        <pc:spChg chg="add mod">
          <ac:chgData name="Sai Prashanth" userId="8a101d83-01b8-455a-b159-db3d3c38832b" providerId="ADAL" clId="{913F5D5B-26E9-4B40-BEC8-F33C95496765}" dt="2023-02-27T18:19:42.343" v="431"/>
          <ac:spMkLst>
            <pc:docMk/>
            <pc:sldMk cId="921197808" sldId="295"/>
            <ac:spMk id="200" creationId="{6464301A-0A7C-9F5C-26E6-5A6DAA94D254}"/>
          </ac:spMkLst>
        </pc:spChg>
        <pc:spChg chg="add mod">
          <ac:chgData name="Sai Prashanth" userId="8a101d83-01b8-455a-b159-db3d3c38832b" providerId="ADAL" clId="{913F5D5B-26E9-4B40-BEC8-F33C95496765}" dt="2023-02-27T18:19:42.343" v="431"/>
          <ac:spMkLst>
            <pc:docMk/>
            <pc:sldMk cId="921197808" sldId="295"/>
            <ac:spMk id="201" creationId="{1440502A-4384-D75B-35DF-D1AF73BC1F79}"/>
          </ac:spMkLst>
        </pc:spChg>
        <pc:spChg chg="add mod">
          <ac:chgData name="Sai Prashanth" userId="8a101d83-01b8-455a-b159-db3d3c38832b" providerId="ADAL" clId="{913F5D5B-26E9-4B40-BEC8-F33C95496765}" dt="2023-02-27T18:19:42.343" v="431"/>
          <ac:spMkLst>
            <pc:docMk/>
            <pc:sldMk cId="921197808" sldId="295"/>
            <ac:spMk id="202" creationId="{D969AF77-3EA2-A16F-E65D-7AD88E0322C5}"/>
          </ac:spMkLst>
        </pc:spChg>
        <pc:spChg chg="add mod">
          <ac:chgData name="Sai Prashanth" userId="8a101d83-01b8-455a-b159-db3d3c38832b" providerId="ADAL" clId="{913F5D5B-26E9-4B40-BEC8-F33C95496765}" dt="2023-02-27T18:19:42.343" v="431"/>
          <ac:spMkLst>
            <pc:docMk/>
            <pc:sldMk cId="921197808" sldId="295"/>
            <ac:spMk id="203" creationId="{53100CA3-98EB-55EE-9D46-C1BC4D54E534}"/>
          </ac:spMkLst>
        </pc:spChg>
        <pc:spChg chg="add mod">
          <ac:chgData name="Sai Prashanth" userId="8a101d83-01b8-455a-b159-db3d3c38832b" providerId="ADAL" clId="{913F5D5B-26E9-4B40-BEC8-F33C95496765}" dt="2023-02-27T18:19:42.343" v="431"/>
          <ac:spMkLst>
            <pc:docMk/>
            <pc:sldMk cId="921197808" sldId="295"/>
            <ac:spMk id="204" creationId="{4046021D-A4A0-9084-CF92-64E6DD3037F3}"/>
          </ac:spMkLst>
        </pc:spChg>
        <pc:spChg chg="add mod">
          <ac:chgData name="Sai Prashanth" userId="8a101d83-01b8-455a-b159-db3d3c38832b" providerId="ADAL" clId="{913F5D5B-26E9-4B40-BEC8-F33C95496765}" dt="2023-02-27T18:19:42.343" v="431"/>
          <ac:spMkLst>
            <pc:docMk/>
            <pc:sldMk cId="921197808" sldId="295"/>
            <ac:spMk id="205" creationId="{FD716465-E9CF-8717-79F7-A4663E09B335}"/>
          </ac:spMkLst>
        </pc:spChg>
        <pc:spChg chg="add mod">
          <ac:chgData name="Sai Prashanth" userId="8a101d83-01b8-455a-b159-db3d3c38832b" providerId="ADAL" clId="{913F5D5B-26E9-4B40-BEC8-F33C95496765}" dt="2023-02-27T18:19:42.343" v="431"/>
          <ac:spMkLst>
            <pc:docMk/>
            <pc:sldMk cId="921197808" sldId="295"/>
            <ac:spMk id="206" creationId="{BA013B29-E91A-4D32-1168-3047D21C0E5B}"/>
          </ac:spMkLst>
        </pc:spChg>
        <pc:spChg chg="add mod">
          <ac:chgData name="Sai Prashanth" userId="8a101d83-01b8-455a-b159-db3d3c38832b" providerId="ADAL" clId="{913F5D5B-26E9-4B40-BEC8-F33C95496765}" dt="2023-02-27T18:19:42.343" v="431"/>
          <ac:spMkLst>
            <pc:docMk/>
            <pc:sldMk cId="921197808" sldId="295"/>
            <ac:spMk id="207" creationId="{1580DB0C-846C-9518-85C3-AB6E904CA30A}"/>
          </ac:spMkLst>
        </pc:spChg>
        <pc:spChg chg="add mod">
          <ac:chgData name="Sai Prashanth" userId="8a101d83-01b8-455a-b159-db3d3c38832b" providerId="ADAL" clId="{913F5D5B-26E9-4B40-BEC8-F33C95496765}" dt="2023-02-27T18:19:42.343" v="431"/>
          <ac:spMkLst>
            <pc:docMk/>
            <pc:sldMk cId="921197808" sldId="295"/>
            <ac:spMk id="208" creationId="{745BA821-BDF8-27C4-5955-63228C5D7ACD}"/>
          </ac:spMkLst>
        </pc:spChg>
        <pc:spChg chg="add mod">
          <ac:chgData name="Sai Prashanth" userId="8a101d83-01b8-455a-b159-db3d3c38832b" providerId="ADAL" clId="{913F5D5B-26E9-4B40-BEC8-F33C95496765}" dt="2023-02-27T18:19:42.343" v="431"/>
          <ac:spMkLst>
            <pc:docMk/>
            <pc:sldMk cId="921197808" sldId="295"/>
            <ac:spMk id="209" creationId="{793DADA3-BD13-8F8A-AC8A-0F62E464BA82}"/>
          </ac:spMkLst>
        </pc:spChg>
        <pc:spChg chg="add mod">
          <ac:chgData name="Sai Prashanth" userId="8a101d83-01b8-455a-b159-db3d3c38832b" providerId="ADAL" clId="{913F5D5B-26E9-4B40-BEC8-F33C95496765}" dt="2023-02-27T18:19:42.343" v="431"/>
          <ac:spMkLst>
            <pc:docMk/>
            <pc:sldMk cId="921197808" sldId="295"/>
            <ac:spMk id="210" creationId="{8F08AB3D-0BF7-834B-DF77-80BCA94F29CE}"/>
          </ac:spMkLst>
        </pc:spChg>
        <pc:spChg chg="add mod">
          <ac:chgData name="Sai Prashanth" userId="8a101d83-01b8-455a-b159-db3d3c38832b" providerId="ADAL" clId="{913F5D5B-26E9-4B40-BEC8-F33C95496765}" dt="2023-02-27T18:19:42.343" v="431"/>
          <ac:spMkLst>
            <pc:docMk/>
            <pc:sldMk cId="921197808" sldId="295"/>
            <ac:spMk id="211" creationId="{09FDB785-FE3C-E492-B4FD-2CAD90BFB9A4}"/>
          </ac:spMkLst>
        </pc:spChg>
        <pc:grpChg chg="del">
          <ac:chgData name="Sai Prashanth" userId="8a101d83-01b8-455a-b159-db3d3c38832b" providerId="ADAL" clId="{913F5D5B-26E9-4B40-BEC8-F33C95496765}" dt="2023-02-27T18:19:39.099" v="428" actId="478"/>
          <ac:grpSpMkLst>
            <pc:docMk/>
            <pc:sldMk cId="921197808" sldId="295"/>
            <ac:grpSpMk id="2" creationId="{2A90C058-0438-B0B7-426A-7E2EE9B06167}"/>
          </ac:grpSpMkLst>
        </pc:grpChg>
        <pc:grpChg chg="add mod">
          <ac:chgData name="Sai Prashanth" userId="8a101d83-01b8-455a-b159-db3d3c38832b" providerId="ADAL" clId="{913F5D5B-26E9-4B40-BEC8-F33C95496765}" dt="2023-02-27T18:19:42.343" v="431"/>
          <ac:grpSpMkLst>
            <pc:docMk/>
            <pc:sldMk cId="921197808" sldId="295"/>
            <ac:grpSpMk id="97" creationId="{4C2264EE-53C9-EECB-55DE-5CD0CA6BF15C}"/>
          </ac:grpSpMkLst>
        </pc:grpChg>
        <pc:picChg chg="del">
          <ac:chgData name="Sai Prashanth" userId="8a101d83-01b8-455a-b159-db3d3c38832b" providerId="ADAL" clId="{913F5D5B-26E9-4B40-BEC8-F33C95496765}" dt="2023-02-27T18:19:40.594" v="429" actId="478"/>
          <ac:picMkLst>
            <pc:docMk/>
            <pc:sldMk cId="921197808" sldId="295"/>
            <ac:picMk id="92" creationId="{11972A23-0035-98BD-AADE-BC339ABDA1AD}"/>
          </ac:picMkLst>
        </pc:picChg>
        <pc:picChg chg="del">
          <ac:chgData name="Sai Prashanth" userId="8a101d83-01b8-455a-b159-db3d3c38832b" providerId="ADAL" clId="{913F5D5B-26E9-4B40-BEC8-F33C95496765}" dt="2023-02-27T18:19:40.594" v="429" actId="478"/>
          <ac:picMkLst>
            <pc:docMk/>
            <pc:sldMk cId="921197808" sldId="295"/>
            <ac:picMk id="93" creationId="{FFC16A49-4458-7BDE-E724-908D0C1C1E01}"/>
          </ac:picMkLst>
        </pc:picChg>
        <pc:picChg chg="del">
          <ac:chgData name="Sai Prashanth" userId="8a101d83-01b8-455a-b159-db3d3c38832b" providerId="ADAL" clId="{913F5D5B-26E9-4B40-BEC8-F33C95496765}" dt="2023-02-27T18:19:40.594" v="429" actId="478"/>
          <ac:picMkLst>
            <pc:docMk/>
            <pc:sldMk cId="921197808" sldId="295"/>
            <ac:picMk id="94" creationId="{2123B329-96A9-CA81-49DF-C74883FE09CD}"/>
          </ac:picMkLst>
        </pc:picChg>
        <pc:picChg chg="del">
          <ac:chgData name="Sai Prashanth" userId="8a101d83-01b8-455a-b159-db3d3c38832b" providerId="ADAL" clId="{913F5D5B-26E9-4B40-BEC8-F33C95496765}" dt="2023-02-27T18:19:40.594" v="429" actId="478"/>
          <ac:picMkLst>
            <pc:docMk/>
            <pc:sldMk cId="921197808" sldId="295"/>
            <ac:picMk id="95" creationId="{16C4AE44-8A4B-F576-97ED-CE46C4AD8735}"/>
          </ac:picMkLst>
        </pc:picChg>
        <pc:picChg chg="del">
          <ac:chgData name="Sai Prashanth" userId="8a101d83-01b8-455a-b159-db3d3c38832b" providerId="ADAL" clId="{913F5D5B-26E9-4B40-BEC8-F33C95496765}" dt="2023-02-27T18:19:40.594" v="429" actId="478"/>
          <ac:picMkLst>
            <pc:docMk/>
            <pc:sldMk cId="921197808" sldId="295"/>
            <ac:picMk id="96" creationId="{D6F26DDA-9DF0-87B0-2612-F2E3DCAB2606}"/>
          </ac:picMkLst>
        </pc:picChg>
        <pc:picChg chg="del">
          <ac:chgData name="Sai Prashanth" userId="8a101d83-01b8-455a-b159-db3d3c38832b" providerId="ADAL" clId="{913F5D5B-26E9-4B40-BEC8-F33C95496765}" dt="2023-02-27T18:19:40.594" v="429" actId="478"/>
          <ac:picMkLst>
            <pc:docMk/>
            <pc:sldMk cId="921197808" sldId="295"/>
            <ac:picMk id="125" creationId="{17A10F15-E145-6A7B-B2F6-217CA744F501}"/>
          </ac:picMkLst>
        </pc:picChg>
        <pc:picChg chg="del">
          <ac:chgData name="Sai Prashanth" userId="8a101d83-01b8-455a-b159-db3d3c38832b" providerId="ADAL" clId="{913F5D5B-26E9-4B40-BEC8-F33C95496765}" dt="2023-02-27T18:19:40.594" v="429" actId="478"/>
          <ac:picMkLst>
            <pc:docMk/>
            <pc:sldMk cId="921197808" sldId="295"/>
            <ac:picMk id="127" creationId="{B08671D6-7F27-8DE2-0269-C214D46FB898}"/>
          </ac:picMkLst>
        </pc:picChg>
        <pc:picChg chg="del">
          <ac:chgData name="Sai Prashanth" userId="8a101d83-01b8-455a-b159-db3d3c38832b" providerId="ADAL" clId="{913F5D5B-26E9-4B40-BEC8-F33C95496765}" dt="2023-02-27T18:19:40.594" v="429" actId="478"/>
          <ac:picMkLst>
            <pc:docMk/>
            <pc:sldMk cId="921197808" sldId="295"/>
            <ac:picMk id="128" creationId="{9BAE13F9-332D-BFFB-0DC5-0AC0C809E6EF}"/>
          </ac:picMkLst>
        </pc:picChg>
        <pc:picChg chg="del">
          <ac:chgData name="Sai Prashanth" userId="8a101d83-01b8-455a-b159-db3d3c38832b" providerId="ADAL" clId="{913F5D5B-26E9-4B40-BEC8-F33C95496765}" dt="2023-02-27T18:19:40.594" v="429" actId="478"/>
          <ac:picMkLst>
            <pc:docMk/>
            <pc:sldMk cId="921197808" sldId="295"/>
            <ac:picMk id="129" creationId="{E167B5FA-E0AC-3580-57BD-815719285768}"/>
          </ac:picMkLst>
        </pc:picChg>
      </pc:sldChg>
      <pc:sldChg chg="modSp mod ord">
        <pc:chgData name="Sai Prashanth" userId="8a101d83-01b8-455a-b159-db3d3c38832b" providerId="ADAL" clId="{913F5D5B-26E9-4B40-BEC8-F33C95496765}" dt="2023-02-27T18:18:42.911" v="422" actId="207"/>
        <pc:sldMkLst>
          <pc:docMk/>
          <pc:sldMk cId="382377240" sldId="298"/>
        </pc:sldMkLst>
        <pc:spChg chg="mod">
          <ac:chgData name="Sai Prashanth" userId="8a101d83-01b8-455a-b159-db3d3c38832b" providerId="ADAL" clId="{913F5D5B-26E9-4B40-BEC8-F33C95496765}" dt="2023-02-27T18:18:42.911" v="422" actId="207"/>
          <ac:spMkLst>
            <pc:docMk/>
            <pc:sldMk cId="382377240" sldId="298"/>
            <ac:spMk id="50" creationId="{B30E6B2A-6BDE-1982-BE49-F8C454BB01A6}"/>
          </ac:spMkLst>
        </pc:spChg>
      </pc:sldChg>
      <pc:sldChg chg="addSp modSp mod">
        <pc:chgData name="Sai Prashanth" userId="8a101d83-01b8-455a-b159-db3d3c38832b" providerId="ADAL" clId="{913F5D5B-26E9-4B40-BEC8-F33C95496765}" dt="2023-02-27T18:04:13.990" v="167" actId="1076"/>
        <pc:sldMkLst>
          <pc:docMk/>
          <pc:sldMk cId="2675789811" sldId="3069"/>
        </pc:sldMkLst>
        <pc:graphicFrameChg chg="add mod ord modGraphic">
          <ac:chgData name="Sai Prashanth" userId="8a101d83-01b8-455a-b159-db3d3c38832b" providerId="ADAL" clId="{913F5D5B-26E9-4B40-BEC8-F33C95496765}" dt="2023-02-27T18:00:20.705" v="99" actId="167"/>
          <ac:graphicFrameMkLst>
            <pc:docMk/>
            <pc:sldMk cId="2675789811" sldId="3069"/>
            <ac:graphicFrameMk id="14" creationId="{CCE70CCB-B245-4676-6C0F-2C46DEF877A8}"/>
          </ac:graphicFrameMkLst>
        </pc:graphicFrameChg>
        <pc:picChg chg="mod">
          <ac:chgData name="Sai Prashanth" userId="8a101d83-01b8-455a-b159-db3d3c38832b" providerId="ADAL" clId="{913F5D5B-26E9-4B40-BEC8-F33C95496765}" dt="2023-02-27T18:00:22.576" v="100" actId="1076"/>
          <ac:picMkLst>
            <pc:docMk/>
            <pc:sldMk cId="2675789811" sldId="3069"/>
            <ac:picMk id="2" creationId="{FB88090C-F37E-B7CF-CDF0-D798B4F8903B}"/>
          </ac:picMkLst>
        </pc:picChg>
        <pc:picChg chg="mod">
          <ac:chgData name="Sai Prashanth" userId="8a101d83-01b8-455a-b159-db3d3c38832b" providerId="ADAL" clId="{913F5D5B-26E9-4B40-BEC8-F33C95496765}" dt="2023-02-27T18:00:23.952" v="101" actId="1076"/>
          <ac:picMkLst>
            <pc:docMk/>
            <pc:sldMk cId="2675789811" sldId="3069"/>
            <ac:picMk id="3" creationId="{634360E1-731D-6261-7C24-4273D4219349}"/>
          </ac:picMkLst>
        </pc:picChg>
        <pc:picChg chg="mod">
          <ac:chgData name="Sai Prashanth" userId="8a101d83-01b8-455a-b159-db3d3c38832b" providerId="ADAL" clId="{913F5D5B-26E9-4B40-BEC8-F33C95496765}" dt="2023-02-27T18:00:25.536" v="102" actId="1076"/>
          <ac:picMkLst>
            <pc:docMk/>
            <pc:sldMk cId="2675789811" sldId="3069"/>
            <ac:picMk id="4" creationId="{73B921CA-1386-3478-4135-6B788C157C01}"/>
          </ac:picMkLst>
        </pc:picChg>
        <pc:picChg chg="mod">
          <ac:chgData name="Sai Prashanth" userId="8a101d83-01b8-455a-b159-db3d3c38832b" providerId="ADAL" clId="{913F5D5B-26E9-4B40-BEC8-F33C95496765}" dt="2023-02-27T18:00:26.888" v="103" actId="1076"/>
          <ac:picMkLst>
            <pc:docMk/>
            <pc:sldMk cId="2675789811" sldId="3069"/>
            <ac:picMk id="5" creationId="{303FBAAF-F3F1-3865-D1AB-44B6C7A69845}"/>
          </ac:picMkLst>
        </pc:picChg>
        <pc:picChg chg="mod">
          <ac:chgData name="Sai Prashanth" userId="8a101d83-01b8-455a-b159-db3d3c38832b" providerId="ADAL" clId="{913F5D5B-26E9-4B40-BEC8-F33C95496765}" dt="2023-02-27T18:00:30.744" v="105" actId="1076"/>
          <ac:picMkLst>
            <pc:docMk/>
            <pc:sldMk cId="2675789811" sldId="3069"/>
            <ac:picMk id="7" creationId="{A0ABEEA2-D130-F4F5-AB98-6C9F8F8C8E47}"/>
          </ac:picMkLst>
        </pc:picChg>
        <pc:picChg chg="mod">
          <ac:chgData name="Sai Prashanth" userId="8a101d83-01b8-455a-b159-db3d3c38832b" providerId="ADAL" clId="{913F5D5B-26E9-4B40-BEC8-F33C95496765}" dt="2023-02-27T18:00:28.393" v="104" actId="1076"/>
          <ac:picMkLst>
            <pc:docMk/>
            <pc:sldMk cId="2675789811" sldId="3069"/>
            <ac:picMk id="8" creationId="{9EBF53A5-AC28-403C-C07F-DF9BB1FF18D6}"/>
          </ac:picMkLst>
        </pc:picChg>
        <pc:picChg chg="mod">
          <ac:chgData name="Sai Prashanth" userId="8a101d83-01b8-455a-b159-db3d3c38832b" providerId="ADAL" clId="{913F5D5B-26E9-4B40-BEC8-F33C95496765}" dt="2023-02-27T18:00:32.393" v="106" actId="1076"/>
          <ac:picMkLst>
            <pc:docMk/>
            <pc:sldMk cId="2675789811" sldId="3069"/>
            <ac:picMk id="9" creationId="{23C3EB4A-052B-BD1B-AF75-17B723824DA0}"/>
          </ac:picMkLst>
        </pc:picChg>
        <pc:picChg chg="mod">
          <ac:chgData name="Sai Prashanth" userId="8a101d83-01b8-455a-b159-db3d3c38832b" providerId="ADAL" clId="{913F5D5B-26E9-4B40-BEC8-F33C95496765}" dt="2023-02-27T18:00:38.648" v="110" actId="1076"/>
          <ac:picMkLst>
            <pc:docMk/>
            <pc:sldMk cId="2675789811" sldId="3069"/>
            <ac:picMk id="10" creationId="{9A7EACD7-0BF4-DB97-60F4-926A6342B786}"/>
          </ac:picMkLst>
        </pc:picChg>
        <pc:picChg chg="add mod">
          <ac:chgData name="Sai Prashanth" userId="8a101d83-01b8-455a-b159-db3d3c38832b" providerId="ADAL" clId="{913F5D5B-26E9-4B40-BEC8-F33C95496765}" dt="2023-02-27T18:00:42.113" v="112" actId="1076"/>
          <ac:picMkLst>
            <pc:docMk/>
            <pc:sldMk cId="2675789811" sldId="3069"/>
            <ac:picMk id="11" creationId="{118E590B-E3E2-8C46-C97E-A3B554AA829A}"/>
          </ac:picMkLst>
        </pc:picChg>
        <pc:picChg chg="mod">
          <ac:chgData name="Sai Prashanth" userId="8a101d83-01b8-455a-b159-db3d3c38832b" providerId="ADAL" clId="{913F5D5B-26E9-4B40-BEC8-F33C95496765}" dt="2023-02-27T18:00:33.922" v="107" actId="1076"/>
          <ac:picMkLst>
            <pc:docMk/>
            <pc:sldMk cId="2675789811" sldId="3069"/>
            <ac:picMk id="12" creationId="{47CFE0D2-D70A-EFB4-D304-FB755E669634}"/>
          </ac:picMkLst>
        </pc:picChg>
        <pc:picChg chg="mod">
          <ac:chgData name="Sai Prashanth" userId="8a101d83-01b8-455a-b159-db3d3c38832b" providerId="ADAL" clId="{913F5D5B-26E9-4B40-BEC8-F33C95496765}" dt="2023-02-27T18:00:37.723" v="109" actId="1076"/>
          <ac:picMkLst>
            <pc:docMk/>
            <pc:sldMk cId="2675789811" sldId="3069"/>
            <ac:picMk id="13" creationId="{4B9984EC-BE45-7871-9F72-C4395DC8D764}"/>
          </ac:picMkLst>
        </pc:picChg>
        <pc:picChg chg="mod">
          <ac:chgData name="Sai Prashanth" userId="8a101d83-01b8-455a-b159-db3d3c38832b" providerId="ADAL" clId="{913F5D5B-26E9-4B40-BEC8-F33C95496765}" dt="2023-02-27T18:00:36.097" v="108" actId="1076"/>
          <ac:picMkLst>
            <pc:docMk/>
            <pc:sldMk cId="2675789811" sldId="3069"/>
            <ac:picMk id="15" creationId="{62F93CFA-F0E0-25F2-C215-A5244A478346}"/>
          </ac:picMkLst>
        </pc:picChg>
        <pc:picChg chg="mod">
          <ac:chgData name="Sai Prashanth" userId="8a101d83-01b8-455a-b159-db3d3c38832b" providerId="ADAL" clId="{913F5D5B-26E9-4B40-BEC8-F33C95496765}" dt="2023-02-27T18:00:40.171" v="111" actId="1076"/>
          <ac:picMkLst>
            <pc:docMk/>
            <pc:sldMk cId="2675789811" sldId="3069"/>
            <ac:picMk id="17" creationId="{327D729B-7810-6868-CDC8-001D02570701}"/>
          </ac:picMkLst>
        </pc:picChg>
        <pc:picChg chg="add mod">
          <ac:chgData name="Sai Prashanth" userId="8a101d83-01b8-455a-b159-db3d3c38832b" providerId="ADAL" clId="{913F5D5B-26E9-4B40-BEC8-F33C95496765}" dt="2023-02-27T18:04:13.990" v="167" actId="1076"/>
          <ac:picMkLst>
            <pc:docMk/>
            <pc:sldMk cId="2675789811" sldId="3069"/>
            <ac:picMk id="18" creationId="{FC7EC6EC-033C-42D4-F233-A54262239EE0}"/>
          </ac:picMkLst>
        </pc:picChg>
      </pc:sldChg>
      <pc:sldChg chg="delSp add del mod ord">
        <pc:chgData name="Sai Prashanth" userId="8a101d83-01b8-455a-b159-db3d3c38832b" providerId="ADAL" clId="{913F5D5B-26E9-4B40-BEC8-F33C95496765}" dt="2023-02-27T18:19:23.049" v="427" actId="478"/>
        <pc:sldMkLst>
          <pc:docMk/>
          <pc:sldMk cId="750834182" sldId="3070"/>
        </pc:sldMkLst>
        <pc:picChg chg="del">
          <ac:chgData name="Sai Prashanth" userId="8a101d83-01b8-455a-b159-db3d3c38832b" providerId="ADAL" clId="{913F5D5B-26E9-4B40-BEC8-F33C95496765}" dt="2023-02-27T18:19:23.049" v="427" actId="478"/>
          <ac:picMkLst>
            <pc:docMk/>
            <pc:sldMk cId="750834182" sldId="3070"/>
            <ac:picMk id="5" creationId="{E5AB5ECA-A5D4-1920-C851-E3B6FC5D0244}"/>
          </ac:picMkLst>
        </pc:picChg>
      </pc:sldChg>
      <pc:sldChg chg="ord">
        <pc:chgData name="Sai Prashanth" userId="8a101d83-01b8-455a-b159-db3d3c38832b" providerId="ADAL" clId="{913F5D5B-26E9-4B40-BEC8-F33C95496765}" dt="2023-02-27T17:58:11.360" v="72"/>
        <pc:sldMkLst>
          <pc:docMk/>
          <pc:sldMk cId="1118666561" sldId="3074"/>
        </pc:sldMkLst>
      </pc:sldChg>
      <pc:sldChg chg="addSp delSp modSp add mod">
        <pc:chgData name="Sai Prashanth" userId="8a101d83-01b8-455a-b159-db3d3c38832b" providerId="ADAL" clId="{913F5D5B-26E9-4B40-BEC8-F33C95496765}" dt="2023-02-27T18:04:24.517" v="171" actId="1076"/>
        <pc:sldMkLst>
          <pc:docMk/>
          <pc:sldMk cId="2356486314" sldId="3076"/>
        </pc:sldMkLst>
        <pc:graphicFrameChg chg="add mod ord">
          <ac:chgData name="Sai Prashanth" userId="8a101d83-01b8-455a-b159-db3d3c38832b" providerId="ADAL" clId="{913F5D5B-26E9-4B40-BEC8-F33C95496765}" dt="2023-02-27T18:00:51.597" v="114" actId="167"/>
          <ac:graphicFrameMkLst>
            <pc:docMk/>
            <pc:sldMk cId="2356486314" sldId="3076"/>
            <ac:graphicFrameMk id="36" creationId="{F0D25C33-DFEC-2210-E3C4-17DC683FB92B}"/>
          </ac:graphicFrameMkLst>
        </pc:graphicFrameChg>
        <pc:picChg chg="del">
          <ac:chgData name="Sai Prashanth" userId="8a101d83-01b8-455a-b159-db3d3c38832b" providerId="ADAL" clId="{913F5D5B-26E9-4B40-BEC8-F33C95496765}" dt="2023-02-27T17:54:11.809" v="1" actId="478"/>
          <ac:picMkLst>
            <pc:docMk/>
            <pc:sldMk cId="2356486314" sldId="3076"/>
            <ac:picMk id="2" creationId="{FB88090C-F37E-B7CF-CDF0-D798B4F8903B}"/>
          </ac:picMkLst>
        </pc:picChg>
        <pc:picChg chg="del">
          <ac:chgData name="Sai Prashanth" userId="8a101d83-01b8-455a-b159-db3d3c38832b" providerId="ADAL" clId="{913F5D5B-26E9-4B40-BEC8-F33C95496765}" dt="2023-02-27T17:54:11.809" v="1" actId="478"/>
          <ac:picMkLst>
            <pc:docMk/>
            <pc:sldMk cId="2356486314" sldId="3076"/>
            <ac:picMk id="3" creationId="{634360E1-731D-6261-7C24-4273D4219349}"/>
          </ac:picMkLst>
        </pc:picChg>
        <pc:picChg chg="del">
          <ac:chgData name="Sai Prashanth" userId="8a101d83-01b8-455a-b159-db3d3c38832b" providerId="ADAL" clId="{913F5D5B-26E9-4B40-BEC8-F33C95496765}" dt="2023-02-27T17:54:11.809" v="1" actId="478"/>
          <ac:picMkLst>
            <pc:docMk/>
            <pc:sldMk cId="2356486314" sldId="3076"/>
            <ac:picMk id="4" creationId="{73B921CA-1386-3478-4135-6B788C157C01}"/>
          </ac:picMkLst>
        </pc:picChg>
        <pc:picChg chg="del">
          <ac:chgData name="Sai Prashanth" userId="8a101d83-01b8-455a-b159-db3d3c38832b" providerId="ADAL" clId="{913F5D5B-26E9-4B40-BEC8-F33C95496765}" dt="2023-02-27T17:54:11.809" v="1" actId="478"/>
          <ac:picMkLst>
            <pc:docMk/>
            <pc:sldMk cId="2356486314" sldId="3076"/>
            <ac:picMk id="5" creationId="{303FBAAF-F3F1-3865-D1AB-44B6C7A69845}"/>
          </ac:picMkLst>
        </pc:picChg>
        <pc:picChg chg="del">
          <ac:chgData name="Sai Prashanth" userId="8a101d83-01b8-455a-b159-db3d3c38832b" providerId="ADAL" clId="{913F5D5B-26E9-4B40-BEC8-F33C95496765}" dt="2023-02-27T17:54:11.809" v="1" actId="478"/>
          <ac:picMkLst>
            <pc:docMk/>
            <pc:sldMk cId="2356486314" sldId="3076"/>
            <ac:picMk id="7" creationId="{A0ABEEA2-D130-F4F5-AB98-6C9F8F8C8E47}"/>
          </ac:picMkLst>
        </pc:picChg>
        <pc:picChg chg="del">
          <ac:chgData name="Sai Prashanth" userId="8a101d83-01b8-455a-b159-db3d3c38832b" providerId="ADAL" clId="{913F5D5B-26E9-4B40-BEC8-F33C95496765}" dt="2023-02-27T17:54:11.809" v="1" actId="478"/>
          <ac:picMkLst>
            <pc:docMk/>
            <pc:sldMk cId="2356486314" sldId="3076"/>
            <ac:picMk id="8" creationId="{9EBF53A5-AC28-403C-C07F-DF9BB1FF18D6}"/>
          </ac:picMkLst>
        </pc:picChg>
        <pc:picChg chg="del">
          <ac:chgData name="Sai Prashanth" userId="8a101d83-01b8-455a-b159-db3d3c38832b" providerId="ADAL" clId="{913F5D5B-26E9-4B40-BEC8-F33C95496765}" dt="2023-02-27T17:54:11.809" v="1" actId="478"/>
          <ac:picMkLst>
            <pc:docMk/>
            <pc:sldMk cId="2356486314" sldId="3076"/>
            <ac:picMk id="9" creationId="{23C3EB4A-052B-BD1B-AF75-17B723824DA0}"/>
          </ac:picMkLst>
        </pc:picChg>
        <pc:picChg chg="del">
          <ac:chgData name="Sai Prashanth" userId="8a101d83-01b8-455a-b159-db3d3c38832b" providerId="ADAL" clId="{913F5D5B-26E9-4B40-BEC8-F33C95496765}" dt="2023-02-27T17:54:11.809" v="1" actId="478"/>
          <ac:picMkLst>
            <pc:docMk/>
            <pc:sldMk cId="2356486314" sldId="3076"/>
            <ac:picMk id="10" creationId="{9A7EACD7-0BF4-DB97-60F4-926A6342B786}"/>
          </ac:picMkLst>
        </pc:picChg>
        <pc:picChg chg="add mod">
          <ac:chgData name="Sai Prashanth" userId="8a101d83-01b8-455a-b159-db3d3c38832b" providerId="ADAL" clId="{913F5D5B-26E9-4B40-BEC8-F33C95496765}" dt="2023-02-27T18:00:54.803" v="116" actId="1076"/>
          <ac:picMkLst>
            <pc:docMk/>
            <pc:sldMk cId="2356486314" sldId="3076"/>
            <ac:picMk id="11" creationId="{5F9E9ABF-697F-317A-AC6A-6DF48654DBBB}"/>
          </ac:picMkLst>
        </pc:picChg>
        <pc:picChg chg="del">
          <ac:chgData name="Sai Prashanth" userId="8a101d83-01b8-455a-b159-db3d3c38832b" providerId="ADAL" clId="{913F5D5B-26E9-4B40-BEC8-F33C95496765}" dt="2023-02-27T17:54:11.809" v="1" actId="478"/>
          <ac:picMkLst>
            <pc:docMk/>
            <pc:sldMk cId="2356486314" sldId="3076"/>
            <ac:picMk id="12" creationId="{47CFE0D2-D70A-EFB4-D304-FB755E669634}"/>
          </ac:picMkLst>
        </pc:picChg>
        <pc:picChg chg="del">
          <ac:chgData name="Sai Prashanth" userId="8a101d83-01b8-455a-b159-db3d3c38832b" providerId="ADAL" clId="{913F5D5B-26E9-4B40-BEC8-F33C95496765}" dt="2023-02-27T17:54:11.809" v="1" actId="478"/>
          <ac:picMkLst>
            <pc:docMk/>
            <pc:sldMk cId="2356486314" sldId="3076"/>
            <ac:picMk id="13" creationId="{4B9984EC-BE45-7871-9F72-C4395DC8D764}"/>
          </ac:picMkLst>
        </pc:picChg>
        <pc:picChg chg="add mod">
          <ac:chgData name="Sai Prashanth" userId="8a101d83-01b8-455a-b159-db3d3c38832b" providerId="ADAL" clId="{913F5D5B-26E9-4B40-BEC8-F33C95496765}" dt="2023-02-27T18:01:06.862" v="124" actId="1076"/>
          <ac:picMkLst>
            <pc:docMk/>
            <pc:sldMk cId="2356486314" sldId="3076"/>
            <ac:picMk id="14" creationId="{1D45884E-CC33-E362-F85F-B1C0DF61ACAF}"/>
          </ac:picMkLst>
        </pc:picChg>
        <pc:picChg chg="del">
          <ac:chgData name="Sai Prashanth" userId="8a101d83-01b8-455a-b159-db3d3c38832b" providerId="ADAL" clId="{913F5D5B-26E9-4B40-BEC8-F33C95496765}" dt="2023-02-27T17:54:11.809" v="1" actId="478"/>
          <ac:picMkLst>
            <pc:docMk/>
            <pc:sldMk cId="2356486314" sldId="3076"/>
            <ac:picMk id="15" creationId="{62F93CFA-F0E0-25F2-C215-A5244A478346}"/>
          </ac:picMkLst>
        </pc:picChg>
        <pc:picChg chg="del">
          <ac:chgData name="Sai Prashanth" userId="8a101d83-01b8-455a-b159-db3d3c38832b" providerId="ADAL" clId="{913F5D5B-26E9-4B40-BEC8-F33C95496765}" dt="2023-02-27T17:54:11.809" v="1" actId="478"/>
          <ac:picMkLst>
            <pc:docMk/>
            <pc:sldMk cId="2356486314" sldId="3076"/>
            <ac:picMk id="16" creationId="{56DAE39C-13F8-A60E-931B-D2E09533F324}"/>
          </ac:picMkLst>
        </pc:picChg>
        <pc:picChg chg="del">
          <ac:chgData name="Sai Prashanth" userId="8a101d83-01b8-455a-b159-db3d3c38832b" providerId="ADAL" clId="{913F5D5B-26E9-4B40-BEC8-F33C95496765}" dt="2023-02-27T17:54:11.809" v="1" actId="478"/>
          <ac:picMkLst>
            <pc:docMk/>
            <pc:sldMk cId="2356486314" sldId="3076"/>
            <ac:picMk id="17" creationId="{327D729B-7810-6868-CDC8-001D02570701}"/>
          </ac:picMkLst>
        </pc:picChg>
        <pc:picChg chg="add mod">
          <ac:chgData name="Sai Prashanth" userId="8a101d83-01b8-455a-b159-db3d3c38832b" providerId="ADAL" clId="{913F5D5B-26E9-4B40-BEC8-F33C95496765}" dt="2023-02-27T18:01:13.886" v="127" actId="1076"/>
          <ac:picMkLst>
            <pc:docMk/>
            <pc:sldMk cId="2356486314" sldId="3076"/>
            <ac:picMk id="18" creationId="{FDBD1E36-FDE9-D2DD-FA3B-247A04B7C444}"/>
          </ac:picMkLst>
        </pc:picChg>
        <pc:picChg chg="add mod">
          <ac:chgData name="Sai Prashanth" userId="8a101d83-01b8-455a-b159-db3d3c38832b" providerId="ADAL" clId="{913F5D5B-26E9-4B40-BEC8-F33C95496765}" dt="2023-02-27T18:01:18.687" v="130" actId="1076"/>
          <ac:picMkLst>
            <pc:docMk/>
            <pc:sldMk cId="2356486314" sldId="3076"/>
            <ac:picMk id="19" creationId="{5EDC5797-31C5-A798-4FE2-4203FA67A737}"/>
          </ac:picMkLst>
        </pc:picChg>
        <pc:picChg chg="add mod">
          <ac:chgData name="Sai Prashanth" userId="8a101d83-01b8-455a-b159-db3d3c38832b" providerId="ADAL" clId="{913F5D5B-26E9-4B40-BEC8-F33C95496765}" dt="2023-02-27T18:01:17.551" v="129" actId="1076"/>
          <ac:picMkLst>
            <pc:docMk/>
            <pc:sldMk cId="2356486314" sldId="3076"/>
            <ac:picMk id="20" creationId="{6F7CD459-B09B-ED7F-9D7C-8EEE175C3017}"/>
          </ac:picMkLst>
        </pc:picChg>
        <pc:picChg chg="add mod">
          <ac:chgData name="Sai Prashanth" userId="8a101d83-01b8-455a-b159-db3d3c38832b" providerId="ADAL" clId="{913F5D5B-26E9-4B40-BEC8-F33C95496765}" dt="2023-02-27T18:01:16.104" v="128" actId="1076"/>
          <ac:picMkLst>
            <pc:docMk/>
            <pc:sldMk cId="2356486314" sldId="3076"/>
            <ac:picMk id="21" creationId="{21ECE706-B9AE-BD75-4EFB-1E93E7345E6A}"/>
          </ac:picMkLst>
        </pc:picChg>
        <pc:picChg chg="add mod">
          <ac:chgData name="Sai Prashanth" userId="8a101d83-01b8-455a-b159-db3d3c38832b" providerId="ADAL" clId="{913F5D5B-26E9-4B40-BEC8-F33C95496765}" dt="2023-02-27T18:00:58.940" v="118" actId="1076"/>
          <ac:picMkLst>
            <pc:docMk/>
            <pc:sldMk cId="2356486314" sldId="3076"/>
            <ac:picMk id="22" creationId="{4935FD7B-5ABD-CC6E-854C-2739F93BB3EB}"/>
          </ac:picMkLst>
        </pc:picChg>
        <pc:picChg chg="add mod">
          <ac:chgData name="Sai Prashanth" userId="8a101d83-01b8-455a-b159-db3d3c38832b" providerId="ADAL" clId="{913F5D5B-26E9-4B40-BEC8-F33C95496765}" dt="2023-02-27T18:00:53.396" v="115" actId="1076"/>
          <ac:picMkLst>
            <pc:docMk/>
            <pc:sldMk cId="2356486314" sldId="3076"/>
            <ac:picMk id="23" creationId="{6E8F5C6A-3E31-5608-E1EF-F839BC58754C}"/>
          </ac:picMkLst>
        </pc:picChg>
        <pc:picChg chg="add del mod">
          <ac:chgData name="Sai Prashanth" userId="8a101d83-01b8-455a-b159-db3d3c38832b" providerId="ADAL" clId="{913F5D5B-26E9-4B40-BEC8-F33C95496765}" dt="2023-02-27T17:55:02.045" v="27" actId="478"/>
          <ac:picMkLst>
            <pc:docMk/>
            <pc:sldMk cId="2356486314" sldId="3076"/>
            <ac:picMk id="24" creationId="{84BD558A-BFF1-F0E2-53D2-786D42A1AFBB}"/>
          </ac:picMkLst>
        </pc:picChg>
        <pc:picChg chg="add del mod">
          <ac:chgData name="Sai Prashanth" userId="8a101d83-01b8-455a-b159-db3d3c38832b" providerId="ADAL" clId="{913F5D5B-26E9-4B40-BEC8-F33C95496765}" dt="2023-02-27T17:55:02.045" v="27" actId="478"/>
          <ac:picMkLst>
            <pc:docMk/>
            <pc:sldMk cId="2356486314" sldId="3076"/>
            <ac:picMk id="25" creationId="{CE280B9D-3494-4641-3BD6-6A7C8631FF39}"/>
          </ac:picMkLst>
        </pc:picChg>
        <pc:picChg chg="add del mod">
          <ac:chgData name="Sai Prashanth" userId="8a101d83-01b8-455a-b159-db3d3c38832b" providerId="ADAL" clId="{913F5D5B-26E9-4B40-BEC8-F33C95496765}" dt="2023-02-27T17:55:02.045" v="27" actId="478"/>
          <ac:picMkLst>
            <pc:docMk/>
            <pc:sldMk cId="2356486314" sldId="3076"/>
            <ac:picMk id="26" creationId="{246ACA43-22E5-987E-BD62-2F52A6A34D34}"/>
          </ac:picMkLst>
        </pc:picChg>
        <pc:picChg chg="add del mod">
          <ac:chgData name="Sai Prashanth" userId="8a101d83-01b8-455a-b159-db3d3c38832b" providerId="ADAL" clId="{913F5D5B-26E9-4B40-BEC8-F33C95496765}" dt="2023-02-27T17:55:02.045" v="27" actId="478"/>
          <ac:picMkLst>
            <pc:docMk/>
            <pc:sldMk cId="2356486314" sldId="3076"/>
            <ac:picMk id="27" creationId="{C4821B1C-79A1-C121-0EB4-EC1BA1C8D92A}"/>
          </ac:picMkLst>
        </pc:picChg>
        <pc:picChg chg="add del mod">
          <ac:chgData name="Sai Prashanth" userId="8a101d83-01b8-455a-b159-db3d3c38832b" providerId="ADAL" clId="{913F5D5B-26E9-4B40-BEC8-F33C95496765}" dt="2023-02-27T17:55:02.045" v="27" actId="478"/>
          <ac:picMkLst>
            <pc:docMk/>
            <pc:sldMk cId="2356486314" sldId="3076"/>
            <ac:picMk id="28" creationId="{6B9F3701-E3A3-0C78-BF30-2FEBDBBFBEDF}"/>
          </ac:picMkLst>
        </pc:picChg>
        <pc:picChg chg="add del mod">
          <ac:chgData name="Sai Prashanth" userId="8a101d83-01b8-455a-b159-db3d3c38832b" providerId="ADAL" clId="{913F5D5B-26E9-4B40-BEC8-F33C95496765}" dt="2023-02-27T18:04:15.652" v="168" actId="478"/>
          <ac:picMkLst>
            <pc:docMk/>
            <pc:sldMk cId="2356486314" sldId="3076"/>
            <ac:picMk id="29" creationId="{042BCA0A-3172-CECD-3DF2-F993E6916574}"/>
          </ac:picMkLst>
        </pc:picChg>
        <pc:picChg chg="add del mod">
          <ac:chgData name="Sai Prashanth" userId="8a101d83-01b8-455a-b159-db3d3c38832b" providerId="ADAL" clId="{913F5D5B-26E9-4B40-BEC8-F33C95496765}" dt="2023-02-27T17:56:18.686" v="43" actId="478"/>
          <ac:picMkLst>
            <pc:docMk/>
            <pc:sldMk cId="2356486314" sldId="3076"/>
            <ac:picMk id="30" creationId="{263A97CC-54D0-3675-ED33-E68A0DBD7384}"/>
          </ac:picMkLst>
        </pc:picChg>
        <pc:picChg chg="add mod">
          <ac:chgData name="Sai Prashanth" userId="8a101d83-01b8-455a-b159-db3d3c38832b" providerId="ADAL" clId="{913F5D5B-26E9-4B40-BEC8-F33C95496765}" dt="2023-02-27T18:00:56.180" v="117" actId="1076"/>
          <ac:picMkLst>
            <pc:docMk/>
            <pc:sldMk cId="2356486314" sldId="3076"/>
            <ac:picMk id="31" creationId="{61A7CF21-837D-F775-EF63-1C798B17F34D}"/>
          </ac:picMkLst>
        </pc:picChg>
        <pc:picChg chg="add mod">
          <ac:chgData name="Sai Prashanth" userId="8a101d83-01b8-455a-b159-db3d3c38832b" providerId="ADAL" clId="{913F5D5B-26E9-4B40-BEC8-F33C95496765}" dt="2023-02-27T18:01:27.085" v="134" actId="1076"/>
          <ac:picMkLst>
            <pc:docMk/>
            <pc:sldMk cId="2356486314" sldId="3076"/>
            <ac:picMk id="32" creationId="{4D8D5CA7-48FD-B9FB-FF27-A5134727AD39}"/>
          </ac:picMkLst>
        </pc:picChg>
        <pc:picChg chg="add mod">
          <ac:chgData name="Sai Prashanth" userId="8a101d83-01b8-455a-b159-db3d3c38832b" providerId="ADAL" clId="{913F5D5B-26E9-4B40-BEC8-F33C95496765}" dt="2023-02-27T18:01:11.773" v="126" actId="1076"/>
          <ac:picMkLst>
            <pc:docMk/>
            <pc:sldMk cId="2356486314" sldId="3076"/>
            <ac:picMk id="33" creationId="{5ED9C6D0-5A38-BC48-6CEB-5A6BF47FF31D}"/>
          </ac:picMkLst>
        </pc:picChg>
        <pc:picChg chg="add mod">
          <ac:chgData name="Sai Prashanth" userId="8a101d83-01b8-455a-b159-db3d3c38832b" providerId="ADAL" clId="{913F5D5B-26E9-4B40-BEC8-F33C95496765}" dt="2023-02-27T18:01:20.606" v="131" actId="1076"/>
          <ac:picMkLst>
            <pc:docMk/>
            <pc:sldMk cId="2356486314" sldId="3076"/>
            <ac:picMk id="34" creationId="{FAE34633-BE91-A082-3C19-7E3820B79D07}"/>
          </ac:picMkLst>
        </pc:picChg>
        <pc:picChg chg="add mod">
          <ac:chgData name="Sai Prashanth" userId="8a101d83-01b8-455a-b159-db3d3c38832b" providerId="ADAL" clId="{913F5D5B-26E9-4B40-BEC8-F33C95496765}" dt="2023-02-27T18:01:09.029" v="125" actId="1076"/>
          <ac:picMkLst>
            <pc:docMk/>
            <pc:sldMk cId="2356486314" sldId="3076"/>
            <ac:picMk id="35" creationId="{4922C826-41E6-3B14-695E-A4DA5EB5635E}"/>
          </ac:picMkLst>
        </pc:picChg>
        <pc:picChg chg="add mod">
          <ac:chgData name="Sai Prashanth" userId="8a101d83-01b8-455a-b159-db3d3c38832b" providerId="ADAL" clId="{913F5D5B-26E9-4B40-BEC8-F33C95496765}" dt="2023-02-27T18:02:21.475" v="141" actId="1037"/>
          <ac:picMkLst>
            <pc:docMk/>
            <pc:sldMk cId="2356486314" sldId="3076"/>
            <ac:picMk id="37" creationId="{A57F5BA5-47E5-1F91-9887-4B09220BBFD5}"/>
          </ac:picMkLst>
        </pc:picChg>
        <pc:picChg chg="add mod">
          <ac:chgData name="Sai Prashanth" userId="8a101d83-01b8-455a-b159-db3d3c38832b" providerId="ADAL" clId="{913F5D5B-26E9-4B40-BEC8-F33C95496765}" dt="2023-02-27T18:04:24.517" v="171" actId="1076"/>
          <ac:picMkLst>
            <pc:docMk/>
            <pc:sldMk cId="2356486314" sldId="3076"/>
            <ac:picMk id="38" creationId="{E365619B-0A0F-A86E-E9CE-51C26DB698B8}"/>
          </ac:picMkLst>
        </pc:picChg>
      </pc:sldChg>
      <pc:sldChg chg="addSp delSp modSp add mod ord chgLayout">
        <pc:chgData name="Sai Prashanth" userId="8a101d83-01b8-455a-b159-db3d3c38832b" providerId="ADAL" clId="{913F5D5B-26E9-4B40-BEC8-F33C95496765}" dt="2023-02-27T18:18:27.421" v="417"/>
        <pc:sldMkLst>
          <pc:docMk/>
          <pc:sldMk cId="2579949023" sldId="2147470440"/>
        </pc:sldMkLst>
        <pc:spChg chg="add mod ord">
          <ac:chgData name="Sai Prashanth" userId="8a101d83-01b8-455a-b159-db3d3c38832b" providerId="ADAL" clId="{913F5D5B-26E9-4B40-BEC8-F33C95496765}" dt="2023-02-27T17:57:56.430" v="67" actId="700"/>
          <ac:spMkLst>
            <pc:docMk/>
            <pc:sldMk cId="2579949023" sldId="2147470440"/>
            <ac:spMk id="2" creationId="{C943E9CA-6D69-4829-8C28-DFF61B56FC82}"/>
          </ac:spMkLst>
        </pc:spChg>
        <pc:spChg chg="mod ord">
          <ac:chgData name="Sai Prashanth" userId="8a101d83-01b8-455a-b159-db3d3c38832b" providerId="ADAL" clId="{913F5D5B-26E9-4B40-BEC8-F33C95496765}" dt="2023-02-27T17:57:56.430" v="67" actId="700"/>
          <ac:spMkLst>
            <pc:docMk/>
            <pc:sldMk cId="2579949023" sldId="2147470440"/>
            <ac:spMk id="4" creationId="{17CE6789-F6A4-1DB2-DA98-B84249839B98}"/>
          </ac:spMkLst>
        </pc:spChg>
        <pc:spChg chg="mod">
          <ac:chgData name="Sai Prashanth" userId="8a101d83-01b8-455a-b159-db3d3c38832b" providerId="ADAL" clId="{913F5D5B-26E9-4B40-BEC8-F33C95496765}" dt="2023-02-27T17:57:09.962" v="58" actId="20577"/>
          <ac:spMkLst>
            <pc:docMk/>
            <pc:sldMk cId="2579949023" sldId="2147470440"/>
            <ac:spMk id="7" creationId="{3FB8CC76-5396-EB24-8BA2-55D5DE7F5ECB}"/>
          </ac:spMkLst>
        </pc:spChg>
        <pc:spChg chg="del">
          <ac:chgData name="Sai Prashanth" userId="8a101d83-01b8-455a-b159-db3d3c38832b" providerId="ADAL" clId="{913F5D5B-26E9-4B40-BEC8-F33C95496765}" dt="2023-02-27T17:57:32.624" v="64" actId="478"/>
          <ac:spMkLst>
            <pc:docMk/>
            <pc:sldMk cId="2579949023" sldId="2147470440"/>
            <ac:spMk id="24" creationId="{C43C74E2-9A2B-C6AD-0322-3465A983BF1E}"/>
          </ac:spMkLst>
        </pc:spChg>
        <pc:spChg chg="del">
          <ac:chgData name="Sai Prashanth" userId="8a101d83-01b8-455a-b159-db3d3c38832b" providerId="ADAL" clId="{913F5D5B-26E9-4B40-BEC8-F33C95496765}" dt="2023-02-27T17:57:34.223" v="65" actId="478"/>
          <ac:spMkLst>
            <pc:docMk/>
            <pc:sldMk cId="2579949023" sldId="2147470440"/>
            <ac:spMk id="32" creationId="{6B4FDD33-B43F-9247-FC7E-834BDFA796C4}"/>
          </ac:spMkLst>
        </pc:spChg>
        <pc:spChg chg="del mod">
          <ac:chgData name="Sai Prashanth" userId="8a101d83-01b8-455a-b159-db3d3c38832b" providerId="ADAL" clId="{913F5D5B-26E9-4B40-BEC8-F33C95496765}" dt="2023-02-27T17:57:34.223" v="65" actId="478"/>
          <ac:spMkLst>
            <pc:docMk/>
            <pc:sldMk cId="2579949023" sldId="2147470440"/>
            <ac:spMk id="34" creationId="{5E00CD00-F0E8-AA67-4784-0425B31C279A}"/>
          </ac:spMkLst>
        </pc:spChg>
        <pc:spChg chg="del mod">
          <ac:chgData name="Sai Prashanth" userId="8a101d83-01b8-455a-b159-db3d3c38832b" providerId="ADAL" clId="{913F5D5B-26E9-4B40-BEC8-F33C95496765}" dt="2023-02-27T17:57:32.624" v="64" actId="478"/>
          <ac:spMkLst>
            <pc:docMk/>
            <pc:sldMk cId="2579949023" sldId="2147470440"/>
            <ac:spMk id="35" creationId="{9E37782F-385D-A0EB-F1A6-C6B0A73017E0}"/>
          </ac:spMkLst>
        </pc:spChg>
        <pc:spChg chg="del mod">
          <ac:chgData name="Sai Prashanth" userId="8a101d83-01b8-455a-b159-db3d3c38832b" providerId="ADAL" clId="{913F5D5B-26E9-4B40-BEC8-F33C95496765}" dt="2023-02-27T17:57:32.624" v="64" actId="478"/>
          <ac:spMkLst>
            <pc:docMk/>
            <pc:sldMk cId="2579949023" sldId="2147470440"/>
            <ac:spMk id="36" creationId="{CAF78B39-1D20-667F-D2D2-765E8257CB3C}"/>
          </ac:spMkLst>
        </pc:spChg>
        <pc:spChg chg="del">
          <ac:chgData name="Sai Prashanth" userId="8a101d83-01b8-455a-b159-db3d3c38832b" providerId="ADAL" clId="{913F5D5B-26E9-4B40-BEC8-F33C95496765}" dt="2023-02-27T17:57:32.624" v="64" actId="478"/>
          <ac:spMkLst>
            <pc:docMk/>
            <pc:sldMk cId="2579949023" sldId="2147470440"/>
            <ac:spMk id="37" creationId="{B3181770-AA13-1D2E-B0C0-289AD16151CC}"/>
          </ac:spMkLst>
        </pc:spChg>
        <pc:spChg chg="del">
          <ac:chgData name="Sai Prashanth" userId="8a101d83-01b8-455a-b159-db3d3c38832b" providerId="ADAL" clId="{913F5D5B-26E9-4B40-BEC8-F33C95496765}" dt="2023-02-27T17:57:32.624" v="64" actId="478"/>
          <ac:spMkLst>
            <pc:docMk/>
            <pc:sldMk cId="2579949023" sldId="2147470440"/>
            <ac:spMk id="38" creationId="{1EEA1EBC-D75B-B696-8A27-13D55E7B9AD7}"/>
          </ac:spMkLst>
        </pc:spChg>
        <pc:picChg chg="del">
          <ac:chgData name="Sai Prashanth" userId="8a101d83-01b8-455a-b159-db3d3c38832b" providerId="ADAL" clId="{913F5D5B-26E9-4B40-BEC8-F33C95496765}" dt="2023-02-27T17:57:59.082" v="68" actId="478"/>
          <ac:picMkLst>
            <pc:docMk/>
            <pc:sldMk cId="2579949023" sldId="2147470440"/>
            <ac:picMk id="40" creationId="{7CDE57B6-478E-70A2-CD7A-BDAEA41259D8}"/>
          </ac:picMkLst>
        </pc:picChg>
        <pc:picChg chg="del">
          <ac:chgData name="Sai Prashanth" userId="8a101d83-01b8-455a-b159-db3d3c38832b" providerId="ADAL" clId="{913F5D5B-26E9-4B40-BEC8-F33C95496765}" dt="2023-02-27T17:57:32.624" v="64" actId="478"/>
          <ac:picMkLst>
            <pc:docMk/>
            <pc:sldMk cId="2579949023" sldId="2147470440"/>
            <ac:picMk id="44" creationId="{C7C12183-6685-75B8-9FCB-B415CAC7E2B4}"/>
          </ac:picMkLst>
        </pc:picChg>
      </pc:sldChg>
      <pc:sldChg chg="addSp delSp modSp add mod">
        <pc:chgData name="Sai Prashanth" userId="8a101d83-01b8-455a-b159-db3d3c38832b" providerId="ADAL" clId="{913F5D5B-26E9-4B40-BEC8-F33C95496765}" dt="2023-02-27T18:13:33.518" v="285" actId="1076"/>
        <pc:sldMkLst>
          <pc:docMk/>
          <pc:sldMk cId="2372371783" sldId="2147470441"/>
        </pc:sldMkLst>
        <pc:spChg chg="add del mod">
          <ac:chgData name="Sai Prashanth" userId="8a101d83-01b8-455a-b159-db3d3c38832b" providerId="ADAL" clId="{913F5D5B-26E9-4B40-BEC8-F33C95496765}" dt="2023-02-27T18:13:20.171" v="280" actId="478"/>
          <ac:spMkLst>
            <pc:docMk/>
            <pc:sldMk cId="2372371783" sldId="2147470441"/>
            <ac:spMk id="13" creationId="{4EF6082A-3814-7521-3190-0FE1E8C4DD37}"/>
          </ac:spMkLst>
        </pc:spChg>
        <pc:graphicFrameChg chg="mod modGraphic">
          <ac:chgData name="Sai Prashanth" userId="8a101d83-01b8-455a-b159-db3d3c38832b" providerId="ADAL" clId="{913F5D5B-26E9-4B40-BEC8-F33C95496765}" dt="2023-02-27T18:13:33.518" v="285" actId="1076"/>
          <ac:graphicFrameMkLst>
            <pc:docMk/>
            <pc:sldMk cId="2372371783" sldId="2147470441"/>
            <ac:graphicFrameMk id="36" creationId="{F0D25C33-DFEC-2210-E3C4-17DC683FB92B}"/>
          </ac:graphicFrameMkLst>
        </pc:graphicFrameChg>
        <pc:picChg chg="add mod">
          <ac:chgData name="Sai Prashanth" userId="8a101d83-01b8-455a-b159-db3d3c38832b" providerId="ADAL" clId="{913F5D5B-26E9-4B40-BEC8-F33C95496765}" dt="2023-02-27T18:02:58.506" v="148" actId="1076"/>
          <ac:picMkLst>
            <pc:docMk/>
            <pc:sldMk cId="2372371783" sldId="2147470441"/>
            <ac:picMk id="2" creationId="{AEFE3338-2206-1E75-0738-19A642512176}"/>
          </ac:picMkLst>
        </pc:picChg>
        <pc:picChg chg="add mod">
          <ac:chgData name="Sai Prashanth" userId="8a101d83-01b8-455a-b159-db3d3c38832b" providerId="ADAL" clId="{913F5D5B-26E9-4B40-BEC8-F33C95496765}" dt="2023-02-27T18:03:02.931" v="152" actId="1076"/>
          <ac:picMkLst>
            <pc:docMk/>
            <pc:sldMk cId="2372371783" sldId="2147470441"/>
            <ac:picMk id="3" creationId="{FF719E9B-FDAF-C6FE-6CD2-4EB497251C0F}"/>
          </ac:picMkLst>
        </pc:picChg>
        <pc:picChg chg="add mod">
          <ac:chgData name="Sai Prashanth" userId="8a101d83-01b8-455a-b159-db3d3c38832b" providerId="ADAL" clId="{913F5D5B-26E9-4B40-BEC8-F33C95496765}" dt="2023-02-27T18:03:01.667" v="151" actId="1076"/>
          <ac:picMkLst>
            <pc:docMk/>
            <pc:sldMk cId="2372371783" sldId="2147470441"/>
            <ac:picMk id="4" creationId="{DB0606B5-DE73-7061-731A-CF17AC42B395}"/>
          </ac:picMkLst>
        </pc:picChg>
        <pc:picChg chg="add mod">
          <ac:chgData name="Sai Prashanth" userId="8a101d83-01b8-455a-b159-db3d3c38832b" providerId="ADAL" clId="{913F5D5B-26E9-4B40-BEC8-F33C95496765}" dt="2023-02-27T18:03:05.891" v="153" actId="1076"/>
          <ac:picMkLst>
            <pc:docMk/>
            <pc:sldMk cId="2372371783" sldId="2147470441"/>
            <ac:picMk id="5" creationId="{A95FAA75-2882-6FF6-DC9E-92B2FDC2F7D8}"/>
          </ac:picMkLst>
        </pc:picChg>
        <pc:picChg chg="add mod">
          <ac:chgData name="Sai Prashanth" userId="8a101d83-01b8-455a-b159-db3d3c38832b" providerId="ADAL" clId="{913F5D5B-26E9-4B40-BEC8-F33C95496765}" dt="2023-02-27T18:03:08.291" v="154" actId="1076"/>
          <ac:picMkLst>
            <pc:docMk/>
            <pc:sldMk cId="2372371783" sldId="2147470441"/>
            <ac:picMk id="7" creationId="{E47CF12E-0136-A341-5475-695002E7C202}"/>
          </ac:picMkLst>
        </pc:picChg>
        <pc:picChg chg="add mod">
          <ac:chgData name="Sai Prashanth" userId="8a101d83-01b8-455a-b159-db3d3c38832b" providerId="ADAL" clId="{913F5D5B-26E9-4B40-BEC8-F33C95496765}" dt="2023-02-27T18:03:28.317" v="160" actId="1076"/>
          <ac:picMkLst>
            <pc:docMk/>
            <pc:sldMk cId="2372371783" sldId="2147470441"/>
            <ac:picMk id="8" creationId="{5180259B-0DF9-EB7A-B281-9C38CECD9D95}"/>
          </ac:picMkLst>
        </pc:picChg>
        <pc:picChg chg="add del mod">
          <ac:chgData name="Sai Prashanth" userId="8a101d83-01b8-455a-b159-db3d3c38832b" providerId="ADAL" clId="{913F5D5B-26E9-4B40-BEC8-F33C95496765}" dt="2023-02-27T18:13:26.553" v="282" actId="21"/>
          <ac:picMkLst>
            <pc:docMk/>
            <pc:sldMk cId="2372371783" sldId="2147470441"/>
            <ac:picMk id="9" creationId="{47CFF617-55BE-BD43-4240-460C0D02003C}"/>
          </ac:picMkLst>
        </pc:picChg>
        <pc:picChg chg="add del mod">
          <ac:chgData name="Sai Prashanth" userId="8a101d83-01b8-455a-b159-db3d3c38832b" providerId="ADAL" clId="{913F5D5B-26E9-4B40-BEC8-F33C95496765}" dt="2023-02-27T18:04:19.503" v="169" actId="21"/>
          <ac:picMkLst>
            <pc:docMk/>
            <pc:sldMk cId="2372371783" sldId="2147470441"/>
            <ac:picMk id="10" creationId="{442DEE76-3D10-75FD-A649-4A7EA5E53350}"/>
          </ac:picMkLst>
        </pc:picChg>
        <pc:picChg chg="del">
          <ac:chgData name="Sai Prashanth" userId="8a101d83-01b8-455a-b159-db3d3c38832b" providerId="ADAL" clId="{913F5D5B-26E9-4B40-BEC8-F33C95496765}" dt="2023-02-27T18:02:42.854" v="143" actId="478"/>
          <ac:picMkLst>
            <pc:docMk/>
            <pc:sldMk cId="2372371783" sldId="2147470441"/>
            <ac:picMk id="11" creationId="{5F9E9ABF-697F-317A-AC6A-6DF48654DBBB}"/>
          </ac:picMkLst>
        </pc:picChg>
        <pc:picChg chg="add mod">
          <ac:chgData name="Sai Prashanth" userId="8a101d83-01b8-455a-b159-db3d3c38832b" providerId="ADAL" clId="{913F5D5B-26E9-4B40-BEC8-F33C95496765}" dt="2023-02-27T18:03:41.976" v="164" actId="1076"/>
          <ac:picMkLst>
            <pc:docMk/>
            <pc:sldMk cId="2372371783" sldId="2147470441"/>
            <ac:picMk id="12" creationId="{5674E81E-909A-16A9-F810-0D5405826E8D}"/>
          </ac:picMkLst>
        </pc:picChg>
        <pc:picChg chg="del">
          <ac:chgData name="Sai Prashanth" userId="8a101d83-01b8-455a-b159-db3d3c38832b" providerId="ADAL" clId="{913F5D5B-26E9-4B40-BEC8-F33C95496765}" dt="2023-02-27T18:02:42.854" v="143" actId="478"/>
          <ac:picMkLst>
            <pc:docMk/>
            <pc:sldMk cId="2372371783" sldId="2147470441"/>
            <ac:picMk id="14" creationId="{1D45884E-CC33-E362-F85F-B1C0DF61ACAF}"/>
          </ac:picMkLst>
        </pc:picChg>
        <pc:picChg chg="add mod">
          <ac:chgData name="Sai Prashanth" userId="8a101d83-01b8-455a-b159-db3d3c38832b" providerId="ADAL" clId="{913F5D5B-26E9-4B40-BEC8-F33C95496765}" dt="2023-02-27T18:13:27.658" v="283"/>
          <ac:picMkLst>
            <pc:docMk/>
            <pc:sldMk cId="2372371783" sldId="2147470441"/>
            <ac:picMk id="15" creationId="{CF9572C2-8771-F71E-A849-36257A44AB29}"/>
          </ac:picMkLst>
        </pc:picChg>
        <pc:picChg chg="del">
          <ac:chgData name="Sai Prashanth" userId="8a101d83-01b8-455a-b159-db3d3c38832b" providerId="ADAL" clId="{913F5D5B-26E9-4B40-BEC8-F33C95496765}" dt="2023-02-27T18:02:42.854" v="143" actId="478"/>
          <ac:picMkLst>
            <pc:docMk/>
            <pc:sldMk cId="2372371783" sldId="2147470441"/>
            <ac:picMk id="18" creationId="{FDBD1E36-FDE9-D2DD-FA3B-247A04B7C444}"/>
          </ac:picMkLst>
        </pc:picChg>
        <pc:picChg chg="del">
          <ac:chgData name="Sai Prashanth" userId="8a101d83-01b8-455a-b159-db3d3c38832b" providerId="ADAL" clId="{913F5D5B-26E9-4B40-BEC8-F33C95496765}" dt="2023-02-27T18:02:42.854" v="143" actId="478"/>
          <ac:picMkLst>
            <pc:docMk/>
            <pc:sldMk cId="2372371783" sldId="2147470441"/>
            <ac:picMk id="19" creationId="{5EDC5797-31C5-A798-4FE2-4203FA67A737}"/>
          </ac:picMkLst>
        </pc:picChg>
        <pc:picChg chg="del">
          <ac:chgData name="Sai Prashanth" userId="8a101d83-01b8-455a-b159-db3d3c38832b" providerId="ADAL" clId="{913F5D5B-26E9-4B40-BEC8-F33C95496765}" dt="2023-02-27T18:02:42.854" v="143" actId="478"/>
          <ac:picMkLst>
            <pc:docMk/>
            <pc:sldMk cId="2372371783" sldId="2147470441"/>
            <ac:picMk id="20" creationId="{6F7CD459-B09B-ED7F-9D7C-8EEE175C3017}"/>
          </ac:picMkLst>
        </pc:picChg>
        <pc:picChg chg="del">
          <ac:chgData name="Sai Prashanth" userId="8a101d83-01b8-455a-b159-db3d3c38832b" providerId="ADAL" clId="{913F5D5B-26E9-4B40-BEC8-F33C95496765}" dt="2023-02-27T18:02:42.854" v="143" actId="478"/>
          <ac:picMkLst>
            <pc:docMk/>
            <pc:sldMk cId="2372371783" sldId="2147470441"/>
            <ac:picMk id="21" creationId="{21ECE706-B9AE-BD75-4EFB-1E93E7345E6A}"/>
          </ac:picMkLst>
        </pc:picChg>
        <pc:picChg chg="del">
          <ac:chgData name="Sai Prashanth" userId="8a101d83-01b8-455a-b159-db3d3c38832b" providerId="ADAL" clId="{913F5D5B-26E9-4B40-BEC8-F33C95496765}" dt="2023-02-27T18:02:42.854" v="143" actId="478"/>
          <ac:picMkLst>
            <pc:docMk/>
            <pc:sldMk cId="2372371783" sldId="2147470441"/>
            <ac:picMk id="22" creationId="{4935FD7B-5ABD-CC6E-854C-2739F93BB3EB}"/>
          </ac:picMkLst>
        </pc:picChg>
        <pc:picChg chg="del">
          <ac:chgData name="Sai Prashanth" userId="8a101d83-01b8-455a-b159-db3d3c38832b" providerId="ADAL" clId="{913F5D5B-26E9-4B40-BEC8-F33C95496765}" dt="2023-02-27T18:02:42.854" v="143" actId="478"/>
          <ac:picMkLst>
            <pc:docMk/>
            <pc:sldMk cId="2372371783" sldId="2147470441"/>
            <ac:picMk id="23" creationId="{6E8F5C6A-3E31-5608-E1EF-F839BC58754C}"/>
          </ac:picMkLst>
        </pc:picChg>
        <pc:picChg chg="del">
          <ac:chgData name="Sai Prashanth" userId="8a101d83-01b8-455a-b159-db3d3c38832b" providerId="ADAL" clId="{913F5D5B-26E9-4B40-BEC8-F33C95496765}" dt="2023-02-27T18:02:42.854" v="143" actId="478"/>
          <ac:picMkLst>
            <pc:docMk/>
            <pc:sldMk cId="2372371783" sldId="2147470441"/>
            <ac:picMk id="29" creationId="{042BCA0A-3172-CECD-3DF2-F993E6916574}"/>
          </ac:picMkLst>
        </pc:picChg>
        <pc:picChg chg="del">
          <ac:chgData name="Sai Prashanth" userId="8a101d83-01b8-455a-b159-db3d3c38832b" providerId="ADAL" clId="{913F5D5B-26E9-4B40-BEC8-F33C95496765}" dt="2023-02-27T18:02:42.854" v="143" actId="478"/>
          <ac:picMkLst>
            <pc:docMk/>
            <pc:sldMk cId="2372371783" sldId="2147470441"/>
            <ac:picMk id="31" creationId="{61A7CF21-837D-F775-EF63-1C798B17F34D}"/>
          </ac:picMkLst>
        </pc:picChg>
        <pc:picChg chg="del">
          <ac:chgData name="Sai Prashanth" userId="8a101d83-01b8-455a-b159-db3d3c38832b" providerId="ADAL" clId="{913F5D5B-26E9-4B40-BEC8-F33C95496765}" dt="2023-02-27T18:02:42.854" v="143" actId="478"/>
          <ac:picMkLst>
            <pc:docMk/>
            <pc:sldMk cId="2372371783" sldId="2147470441"/>
            <ac:picMk id="32" creationId="{4D8D5CA7-48FD-B9FB-FF27-A5134727AD39}"/>
          </ac:picMkLst>
        </pc:picChg>
        <pc:picChg chg="del">
          <ac:chgData name="Sai Prashanth" userId="8a101d83-01b8-455a-b159-db3d3c38832b" providerId="ADAL" clId="{913F5D5B-26E9-4B40-BEC8-F33C95496765}" dt="2023-02-27T18:02:42.854" v="143" actId="478"/>
          <ac:picMkLst>
            <pc:docMk/>
            <pc:sldMk cId="2372371783" sldId="2147470441"/>
            <ac:picMk id="33" creationId="{5ED9C6D0-5A38-BC48-6CEB-5A6BF47FF31D}"/>
          </ac:picMkLst>
        </pc:picChg>
        <pc:picChg chg="del">
          <ac:chgData name="Sai Prashanth" userId="8a101d83-01b8-455a-b159-db3d3c38832b" providerId="ADAL" clId="{913F5D5B-26E9-4B40-BEC8-F33C95496765}" dt="2023-02-27T18:02:42.854" v="143" actId="478"/>
          <ac:picMkLst>
            <pc:docMk/>
            <pc:sldMk cId="2372371783" sldId="2147470441"/>
            <ac:picMk id="34" creationId="{FAE34633-BE91-A082-3C19-7E3820B79D07}"/>
          </ac:picMkLst>
        </pc:picChg>
        <pc:picChg chg="del">
          <ac:chgData name="Sai Prashanth" userId="8a101d83-01b8-455a-b159-db3d3c38832b" providerId="ADAL" clId="{913F5D5B-26E9-4B40-BEC8-F33C95496765}" dt="2023-02-27T18:02:42.854" v="143" actId="478"/>
          <ac:picMkLst>
            <pc:docMk/>
            <pc:sldMk cId="2372371783" sldId="2147470441"/>
            <ac:picMk id="35" creationId="{4922C826-41E6-3B14-695E-A4DA5EB5635E}"/>
          </ac:picMkLst>
        </pc:picChg>
        <pc:picChg chg="del">
          <ac:chgData name="Sai Prashanth" userId="8a101d83-01b8-455a-b159-db3d3c38832b" providerId="ADAL" clId="{913F5D5B-26E9-4B40-BEC8-F33C95496765}" dt="2023-02-27T18:02:42.854" v="143" actId="478"/>
          <ac:picMkLst>
            <pc:docMk/>
            <pc:sldMk cId="2372371783" sldId="2147470441"/>
            <ac:picMk id="37" creationId="{A57F5BA5-47E5-1F91-9887-4B09220BBFD5}"/>
          </ac:picMkLst>
        </pc:picChg>
      </pc:sldChg>
      <pc:sldChg chg="delSp modSp add mod ord">
        <pc:chgData name="Sai Prashanth" userId="8a101d83-01b8-455a-b159-db3d3c38832b" providerId="ADAL" clId="{913F5D5B-26E9-4B40-BEC8-F33C95496765}" dt="2023-02-27T18:20:09.166" v="442" actId="20577"/>
        <pc:sldMkLst>
          <pc:docMk/>
          <pc:sldMk cId="3001727886" sldId="2147470442"/>
        </pc:sldMkLst>
        <pc:spChg chg="mod">
          <ac:chgData name="Sai Prashanth" userId="8a101d83-01b8-455a-b159-db3d3c38832b" providerId="ADAL" clId="{913F5D5B-26E9-4B40-BEC8-F33C95496765}" dt="2023-02-27T18:05:21.657" v="192" actId="20577"/>
          <ac:spMkLst>
            <pc:docMk/>
            <pc:sldMk cId="3001727886" sldId="2147470442"/>
            <ac:spMk id="3" creationId="{F6991296-7A5F-8E93-7140-1741036DE637}"/>
          </ac:spMkLst>
        </pc:spChg>
        <pc:spChg chg="del mod">
          <ac:chgData name="Sai Prashanth" userId="8a101d83-01b8-455a-b159-db3d3c38832b" providerId="ADAL" clId="{913F5D5B-26E9-4B40-BEC8-F33C95496765}" dt="2023-02-27T18:14:42.574" v="300" actId="478"/>
          <ac:spMkLst>
            <pc:docMk/>
            <pc:sldMk cId="3001727886" sldId="2147470442"/>
            <ac:spMk id="4" creationId="{D2101CE1-18D1-E564-5741-FDDDFE70AE8E}"/>
          </ac:spMkLst>
        </pc:spChg>
        <pc:spChg chg="mod ord">
          <ac:chgData name="Sai Prashanth" userId="8a101d83-01b8-455a-b159-db3d3c38832b" providerId="ADAL" clId="{913F5D5B-26E9-4B40-BEC8-F33C95496765}" dt="2023-02-27T18:20:09.166" v="442" actId="20577"/>
          <ac:spMkLst>
            <pc:docMk/>
            <pc:sldMk cId="3001727886" sldId="2147470442"/>
            <ac:spMk id="5" creationId="{3CF05F14-847A-90BC-6FF0-7714477FE7C1}"/>
          </ac:spMkLst>
        </pc:spChg>
      </pc:sldChg>
      <pc:sldChg chg="addSp delSp modSp add mod ord modClrScheme chgLayout">
        <pc:chgData name="Sai Prashanth" userId="8a101d83-01b8-455a-b159-db3d3c38832b" providerId="ADAL" clId="{913F5D5B-26E9-4B40-BEC8-F33C95496765}" dt="2023-02-27T18:20:27.541" v="444"/>
        <pc:sldMkLst>
          <pc:docMk/>
          <pc:sldMk cId="2840902181" sldId="2147470443"/>
        </pc:sldMkLst>
        <pc:spChg chg="add del mod ord">
          <ac:chgData name="Sai Prashanth" userId="8a101d83-01b8-455a-b159-db3d3c38832b" providerId="ADAL" clId="{913F5D5B-26E9-4B40-BEC8-F33C95496765}" dt="2023-02-27T18:06:12.864" v="197" actId="931"/>
          <ac:spMkLst>
            <pc:docMk/>
            <pc:sldMk cId="2840902181" sldId="2147470443"/>
            <ac:spMk id="2" creationId="{F98464AF-C035-08A7-BC63-EC01998B9B71}"/>
          </ac:spMkLst>
        </pc:spChg>
        <pc:spChg chg="del mod ord">
          <ac:chgData name="Sai Prashanth" userId="8a101d83-01b8-455a-b159-db3d3c38832b" providerId="ADAL" clId="{913F5D5B-26E9-4B40-BEC8-F33C95496765}" dt="2023-02-27T18:06:07.367" v="195" actId="478"/>
          <ac:spMkLst>
            <pc:docMk/>
            <pc:sldMk cId="2840902181" sldId="2147470443"/>
            <ac:spMk id="3" creationId="{F6991296-7A5F-8E93-7140-1741036DE637}"/>
          </ac:spMkLst>
        </pc:spChg>
        <pc:spChg chg="del mod ord">
          <ac:chgData name="Sai Prashanth" userId="8a101d83-01b8-455a-b159-db3d3c38832b" providerId="ADAL" clId="{913F5D5B-26E9-4B40-BEC8-F33C95496765}" dt="2023-02-27T18:06:08.463" v="196" actId="478"/>
          <ac:spMkLst>
            <pc:docMk/>
            <pc:sldMk cId="2840902181" sldId="2147470443"/>
            <ac:spMk id="4" creationId="{D2101CE1-18D1-E564-5741-FDDDFE70AE8E}"/>
          </ac:spMkLst>
        </pc:spChg>
        <pc:spChg chg="add del mod">
          <ac:chgData name="Sai Prashanth" userId="8a101d83-01b8-455a-b159-db3d3c38832b" providerId="ADAL" clId="{913F5D5B-26E9-4B40-BEC8-F33C95496765}" dt="2023-02-27T18:12:08.723" v="248" actId="478"/>
          <ac:spMkLst>
            <pc:docMk/>
            <pc:sldMk cId="2840902181" sldId="2147470443"/>
            <ac:spMk id="8" creationId="{1212579B-AB8A-6B6C-3FEB-9F309198BBE2}"/>
          </ac:spMkLst>
        </pc:spChg>
        <pc:picChg chg="add mod">
          <ac:chgData name="Sai Prashanth" userId="8a101d83-01b8-455a-b159-db3d3c38832b" providerId="ADAL" clId="{913F5D5B-26E9-4B40-BEC8-F33C95496765}" dt="2023-02-27T18:06:12.864" v="197" actId="931"/>
          <ac:picMkLst>
            <pc:docMk/>
            <pc:sldMk cId="2840902181" sldId="2147470443"/>
            <ac:picMk id="7" creationId="{28C15D8C-5196-24AB-E281-7814DF810EA1}"/>
          </ac:picMkLst>
        </pc:picChg>
      </pc:sldChg>
      <pc:sldChg chg="modSp add mod">
        <pc:chgData name="Sai Prashanth" userId="8a101d83-01b8-455a-b159-db3d3c38832b" providerId="ADAL" clId="{913F5D5B-26E9-4B40-BEC8-F33C95496765}" dt="2023-02-27T18:06:24.510" v="201" actId="14826"/>
        <pc:sldMkLst>
          <pc:docMk/>
          <pc:sldMk cId="3024090525" sldId="2147470444"/>
        </pc:sldMkLst>
        <pc:picChg chg="mod">
          <ac:chgData name="Sai Prashanth" userId="8a101d83-01b8-455a-b159-db3d3c38832b" providerId="ADAL" clId="{913F5D5B-26E9-4B40-BEC8-F33C95496765}" dt="2023-02-27T18:06:24.510" v="201" actId="14826"/>
          <ac:picMkLst>
            <pc:docMk/>
            <pc:sldMk cId="3024090525" sldId="2147470444"/>
            <ac:picMk id="7" creationId="{28C15D8C-5196-24AB-E281-7814DF810EA1}"/>
          </ac:picMkLst>
        </pc:picChg>
      </pc:sldChg>
      <pc:sldChg chg="modSp add">
        <pc:chgData name="Sai Prashanth" userId="8a101d83-01b8-455a-b159-db3d3c38832b" providerId="ADAL" clId="{913F5D5B-26E9-4B40-BEC8-F33C95496765}" dt="2023-02-27T18:06:32.051" v="203" actId="14826"/>
        <pc:sldMkLst>
          <pc:docMk/>
          <pc:sldMk cId="1326881135" sldId="2147470445"/>
        </pc:sldMkLst>
        <pc:picChg chg="mod">
          <ac:chgData name="Sai Prashanth" userId="8a101d83-01b8-455a-b159-db3d3c38832b" providerId="ADAL" clId="{913F5D5B-26E9-4B40-BEC8-F33C95496765}" dt="2023-02-27T18:06:32.051" v="203" actId="14826"/>
          <ac:picMkLst>
            <pc:docMk/>
            <pc:sldMk cId="1326881135" sldId="2147470445"/>
            <ac:picMk id="7" creationId="{28C15D8C-5196-24AB-E281-7814DF810EA1}"/>
          </ac:picMkLst>
        </pc:picChg>
      </pc:sldChg>
      <pc:sldChg chg="modSp add">
        <pc:chgData name="Sai Prashanth" userId="8a101d83-01b8-455a-b159-db3d3c38832b" providerId="ADAL" clId="{913F5D5B-26E9-4B40-BEC8-F33C95496765}" dt="2023-02-27T18:06:43.523" v="205" actId="14826"/>
        <pc:sldMkLst>
          <pc:docMk/>
          <pc:sldMk cId="2424000466" sldId="2147470446"/>
        </pc:sldMkLst>
        <pc:picChg chg="mod">
          <ac:chgData name="Sai Prashanth" userId="8a101d83-01b8-455a-b159-db3d3c38832b" providerId="ADAL" clId="{913F5D5B-26E9-4B40-BEC8-F33C95496765}" dt="2023-02-27T18:06:43.523" v="205" actId="14826"/>
          <ac:picMkLst>
            <pc:docMk/>
            <pc:sldMk cId="2424000466" sldId="2147470446"/>
            <ac:picMk id="7" creationId="{28C15D8C-5196-24AB-E281-7814DF810EA1}"/>
          </ac:picMkLst>
        </pc:picChg>
      </pc:sldChg>
      <pc:sldChg chg="add del">
        <pc:chgData name="Sai Prashanth" userId="8a101d83-01b8-455a-b159-db3d3c38832b" providerId="ADAL" clId="{913F5D5B-26E9-4B40-BEC8-F33C95496765}" dt="2023-02-27T18:07:02.054" v="207" actId="47"/>
        <pc:sldMkLst>
          <pc:docMk/>
          <pc:sldMk cId="371577890" sldId="2147470447"/>
        </pc:sldMkLst>
      </pc:sldChg>
      <pc:sldChg chg="addSp delSp modSp add del mod">
        <pc:chgData name="Sai Prashanth" userId="8a101d83-01b8-455a-b159-db3d3c38832b" providerId="ADAL" clId="{913F5D5B-26E9-4B40-BEC8-F33C95496765}" dt="2023-02-27T18:10:17.752" v="215" actId="2696"/>
        <pc:sldMkLst>
          <pc:docMk/>
          <pc:sldMk cId="1596060109" sldId="2147470447"/>
        </pc:sldMkLst>
        <pc:picChg chg="add del mod">
          <ac:chgData name="Sai Prashanth" userId="8a101d83-01b8-455a-b159-db3d3c38832b" providerId="ADAL" clId="{913F5D5B-26E9-4B40-BEC8-F33C95496765}" dt="2023-02-27T18:09:58.267" v="212" actId="478"/>
          <ac:picMkLst>
            <pc:docMk/>
            <pc:sldMk cId="1596060109" sldId="2147470447"/>
            <ac:picMk id="3" creationId="{82287238-7292-2730-79AA-43D350C2EDD0}"/>
          </ac:picMkLst>
        </pc:picChg>
        <pc:picChg chg="mod">
          <ac:chgData name="Sai Prashanth" userId="8a101d83-01b8-455a-b159-db3d3c38832b" providerId="ADAL" clId="{913F5D5B-26E9-4B40-BEC8-F33C95496765}" dt="2023-02-27T18:10:12.172" v="213" actId="14826"/>
          <ac:picMkLst>
            <pc:docMk/>
            <pc:sldMk cId="1596060109" sldId="2147470447"/>
            <ac:picMk id="7" creationId="{28C15D8C-5196-24AB-E281-7814DF810EA1}"/>
          </ac:picMkLst>
        </pc:picChg>
      </pc:sldChg>
      <pc:sldChg chg="modSp add">
        <pc:chgData name="Sai Prashanth" userId="8a101d83-01b8-455a-b159-db3d3c38832b" providerId="ADAL" clId="{913F5D5B-26E9-4B40-BEC8-F33C95496765}" dt="2023-02-27T18:10:45.085" v="217" actId="14826"/>
        <pc:sldMkLst>
          <pc:docMk/>
          <pc:sldMk cId="1148636237" sldId="2147470448"/>
        </pc:sldMkLst>
        <pc:picChg chg="mod">
          <ac:chgData name="Sai Prashanth" userId="8a101d83-01b8-455a-b159-db3d3c38832b" providerId="ADAL" clId="{913F5D5B-26E9-4B40-BEC8-F33C95496765}" dt="2023-02-27T18:10:45.085" v="217" actId="14826"/>
          <ac:picMkLst>
            <pc:docMk/>
            <pc:sldMk cId="1148636237" sldId="2147470448"/>
            <ac:picMk id="7" creationId="{28C15D8C-5196-24AB-E281-7814DF810EA1}"/>
          </ac:picMkLst>
        </pc:picChg>
      </pc:sldChg>
      <pc:sldChg chg="addSp delSp modSp new">
        <pc:chgData name="Sai Prashanth" userId="8a101d83-01b8-455a-b159-db3d3c38832b" providerId="ADAL" clId="{913F5D5B-26E9-4B40-BEC8-F33C95496765}" dt="2023-02-27T18:10:55.999" v="219" actId="931"/>
        <pc:sldMkLst>
          <pc:docMk/>
          <pc:sldMk cId="1620889016" sldId="2147470449"/>
        </pc:sldMkLst>
        <pc:spChg chg="del">
          <ac:chgData name="Sai Prashanth" userId="8a101d83-01b8-455a-b159-db3d3c38832b" providerId="ADAL" clId="{913F5D5B-26E9-4B40-BEC8-F33C95496765}" dt="2023-02-27T18:10:55.999" v="219" actId="931"/>
          <ac:spMkLst>
            <pc:docMk/>
            <pc:sldMk cId="1620889016" sldId="2147470449"/>
            <ac:spMk id="2" creationId="{C0D8DB20-9EAC-100D-3BA3-E457F06027EF}"/>
          </ac:spMkLst>
        </pc:spChg>
        <pc:picChg chg="add mod">
          <ac:chgData name="Sai Prashanth" userId="8a101d83-01b8-455a-b159-db3d3c38832b" providerId="ADAL" clId="{913F5D5B-26E9-4B40-BEC8-F33C95496765}" dt="2023-02-27T18:10:55.999" v="219" actId="931"/>
          <ac:picMkLst>
            <pc:docMk/>
            <pc:sldMk cId="1620889016" sldId="2147470449"/>
            <ac:picMk id="4" creationId="{EEFD1BAD-BCA1-616B-D8E6-2D7A55FA5F99}"/>
          </ac:picMkLst>
        </pc:picChg>
      </pc:sldChg>
      <pc:sldChg chg="addSp delSp modSp add mod ord modClrScheme chgLayout">
        <pc:chgData name="Sai Prashanth" userId="8a101d83-01b8-455a-b159-db3d3c38832b" providerId="ADAL" clId="{913F5D5B-26E9-4B40-BEC8-F33C95496765}" dt="2023-02-27T18:18:36.850" v="421" actId="478"/>
        <pc:sldMkLst>
          <pc:docMk/>
          <pc:sldMk cId="4194823201" sldId="2147470450"/>
        </pc:sldMkLst>
        <pc:spChg chg="mod">
          <ac:chgData name="Sai Prashanth" userId="8a101d83-01b8-455a-b159-db3d3c38832b" providerId="ADAL" clId="{913F5D5B-26E9-4B40-BEC8-F33C95496765}" dt="2023-02-27T18:15:48.321" v="307"/>
          <ac:spMkLst>
            <pc:docMk/>
            <pc:sldMk cId="4194823201" sldId="2147470450"/>
            <ac:spMk id="3" creationId="{A8AAAD1C-E513-FA3B-2905-E26BF606C1F5}"/>
          </ac:spMkLst>
        </pc:spChg>
        <pc:spChg chg="mod">
          <ac:chgData name="Sai Prashanth" userId="8a101d83-01b8-455a-b159-db3d3c38832b" providerId="ADAL" clId="{913F5D5B-26E9-4B40-BEC8-F33C95496765}" dt="2023-02-27T18:15:48.321" v="307"/>
          <ac:spMkLst>
            <pc:docMk/>
            <pc:sldMk cId="4194823201" sldId="2147470450"/>
            <ac:spMk id="4" creationId="{F9E79BA5-1C55-87B8-5DB2-2C6E6A527A74}"/>
          </ac:spMkLst>
        </pc:spChg>
        <pc:spChg chg="mod">
          <ac:chgData name="Sai Prashanth" userId="8a101d83-01b8-455a-b159-db3d3c38832b" providerId="ADAL" clId="{913F5D5B-26E9-4B40-BEC8-F33C95496765}" dt="2023-02-27T18:15:48.321" v="307"/>
          <ac:spMkLst>
            <pc:docMk/>
            <pc:sldMk cId="4194823201" sldId="2147470450"/>
            <ac:spMk id="5" creationId="{E6524E48-3DF9-50B0-3965-659FC152AEC5}"/>
          </ac:spMkLst>
        </pc:spChg>
        <pc:spChg chg="del mod">
          <ac:chgData name="Sai Prashanth" userId="8a101d83-01b8-455a-b159-db3d3c38832b" providerId="ADAL" clId="{913F5D5B-26E9-4B40-BEC8-F33C95496765}" dt="2023-02-27T18:15:59.931" v="310" actId="478"/>
          <ac:spMkLst>
            <pc:docMk/>
            <pc:sldMk cId="4194823201" sldId="2147470450"/>
            <ac:spMk id="6" creationId="{ADDDED1C-9615-1FB1-BA78-B9B01022364D}"/>
          </ac:spMkLst>
        </pc:spChg>
        <pc:spChg chg="mod">
          <ac:chgData name="Sai Prashanth" userId="8a101d83-01b8-455a-b159-db3d3c38832b" providerId="ADAL" clId="{913F5D5B-26E9-4B40-BEC8-F33C95496765}" dt="2023-02-27T18:15:48.321" v="307"/>
          <ac:spMkLst>
            <pc:docMk/>
            <pc:sldMk cId="4194823201" sldId="2147470450"/>
            <ac:spMk id="9" creationId="{CD7F9127-430E-1E5A-E269-DB72561B60C5}"/>
          </ac:spMkLst>
        </pc:spChg>
        <pc:spChg chg="mod">
          <ac:chgData name="Sai Prashanth" userId="8a101d83-01b8-455a-b159-db3d3c38832b" providerId="ADAL" clId="{913F5D5B-26E9-4B40-BEC8-F33C95496765}" dt="2023-02-27T18:15:48.321" v="307"/>
          <ac:spMkLst>
            <pc:docMk/>
            <pc:sldMk cId="4194823201" sldId="2147470450"/>
            <ac:spMk id="10" creationId="{D2CB5F38-11B9-56DE-6B2C-DDCAA0BB00CB}"/>
          </ac:spMkLst>
        </pc:spChg>
        <pc:spChg chg="mod">
          <ac:chgData name="Sai Prashanth" userId="8a101d83-01b8-455a-b159-db3d3c38832b" providerId="ADAL" clId="{913F5D5B-26E9-4B40-BEC8-F33C95496765}" dt="2023-02-27T18:15:48.321" v="307"/>
          <ac:spMkLst>
            <pc:docMk/>
            <pc:sldMk cId="4194823201" sldId="2147470450"/>
            <ac:spMk id="11" creationId="{740AFEAC-5450-3D18-F9FD-55E99C8EF5A5}"/>
          </ac:spMkLst>
        </pc:spChg>
        <pc:spChg chg="mod">
          <ac:chgData name="Sai Prashanth" userId="8a101d83-01b8-455a-b159-db3d3c38832b" providerId="ADAL" clId="{913F5D5B-26E9-4B40-BEC8-F33C95496765}" dt="2023-02-27T18:15:48.321" v="307"/>
          <ac:spMkLst>
            <pc:docMk/>
            <pc:sldMk cId="4194823201" sldId="2147470450"/>
            <ac:spMk id="13" creationId="{A416522F-2304-A797-FC15-553602376306}"/>
          </ac:spMkLst>
        </pc:spChg>
        <pc:spChg chg="mod">
          <ac:chgData name="Sai Prashanth" userId="8a101d83-01b8-455a-b159-db3d3c38832b" providerId="ADAL" clId="{913F5D5B-26E9-4B40-BEC8-F33C95496765}" dt="2023-02-27T18:15:48.321" v="307"/>
          <ac:spMkLst>
            <pc:docMk/>
            <pc:sldMk cId="4194823201" sldId="2147470450"/>
            <ac:spMk id="14" creationId="{90C363BA-9EA0-1AFA-CFAB-371EC17DF861}"/>
          </ac:spMkLst>
        </pc:spChg>
        <pc:spChg chg="mod">
          <ac:chgData name="Sai Prashanth" userId="8a101d83-01b8-455a-b159-db3d3c38832b" providerId="ADAL" clId="{913F5D5B-26E9-4B40-BEC8-F33C95496765}" dt="2023-02-27T18:15:48.321" v="307"/>
          <ac:spMkLst>
            <pc:docMk/>
            <pc:sldMk cId="4194823201" sldId="2147470450"/>
            <ac:spMk id="18" creationId="{D7BF5679-7A8F-D209-175A-2B6E7052AEA1}"/>
          </ac:spMkLst>
        </pc:spChg>
        <pc:spChg chg="mod">
          <ac:chgData name="Sai Prashanth" userId="8a101d83-01b8-455a-b159-db3d3c38832b" providerId="ADAL" clId="{913F5D5B-26E9-4B40-BEC8-F33C95496765}" dt="2023-02-27T18:15:48.321" v="307"/>
          <ac:spMkLst>
            <pc:docMk/>
            <pc:sldMk cId="4194823201" sldId="2147470450"/>
            <ac:spMk id="19" creationId="{C947E8E8-89F0-BDEB-BA87-09426063F87A}"/>
          </ac:spMkLst>
        </pc:spChg>
        <pc:spChg chg="mod">
          <ac:chgData name="Sai Prashanth" userId="8a101d83-01b8-455a-b159-db3d3c38832b" providerId="ADAL" clId="{913F5D5B-26E9-4B40-BEC8-F33C95496765}" dt="2023-02-27T18:15:48.321" v="307"/>
          <ac:spMkLst>
            <pc:docMk/>
            <pc:sldMk cId="4194823201" sldId="2147470450"/>
            <ac:spMk id="20" creationId="{0F1991A7-E80D-CCBD-A89E-4D6B24736205}"/>
          </ac:spMkLst>
        </pc:spChg>
        <pc:spChg chg="mod">
          <ac:chgData name="Sai Prashanth" userId="8a101d83-01b8-455a-b159-db3d3c38832b" providerId="ADAL" clId="{913F5D5B-26E9-4B40-BEC8-F33C95496765}" dt="2023-02-27T18:17:57.960" v="363" actId="1076"/>
          <ac:spMkLst>
            <pc:docMk/>
            <pc:sldMk cId="4194823201" sldId="2147470450"/>
            <ac:spMk id="22" creationId="{85877092-E79D-CA1D-2A87-7F16D8BB7D9D}"/>
          </ac:spMkLst>
        </pc:spChg>
        <pc:spChg chg="mod">
          <ac:chgData name="Sai Prashanth" userId="8a101d83-01b8-455a-b159-db3d3c38832b" providerId="ADAL" clId="{913F5D5B-26E9-4B40-BEC8-F33C95496765}" dt="2023-02-27T18:15:48.321" v="307"/>
          <ac:spMkLst>
            <pc:docMk/>
            <pc:sldMk cId="4194823201" sldId="2147470450"/>
            <ac:spMk id="24" creationId="{33236006-AE35-5EFA-870A-96D8B1AE3BF9}"/>
          </ac:spMkLst>
        </pc:spChg>
        <pc:spChg chg="mod">
          <ac:chgData name="Sai Prashanth" userId="8a101d83-01b8-455a-b159-db3d3c38832b" providerId="ADAL" clId="{913F5D5B-26E9-4B40-BEC8-F33C95496765}" dt="2023-02-27T18:15:48.321" v="307"/>
          <ac:spMkLst>
            <pc:docMk/>
            <pc:sldMk cId="4194823201" sldId="2147470450"/>
            <ac:spMk id="25" creationId="{0CCB69EE-D84A-DCFC-80FC-0410C85E85E3}"/>
          </ac:spMkLst>
        </pc:spChg>
        <pc:spChg chg="mod">
          <ac:chgData name="Sai Prashanth" userId="8a101d83-01b8-455a-b159-db3d3c38832b" providerId="ADAL" clId="{913F5D5B-26E9-4B40-BEC8-F33C95496765}" dt="2023-02-27T18:15:48.321" v="307"/>
          <ac:spMkLst>
            <pc:docMk/>
            <pc:sldMk cId="4194823201" sldId="2147470450"/>
            <ac:spMk id="26" creationId="{9F37BF07-6B19-6709-F694-E6E8947F39F6}"/>
          </ac:spMkLst>
        </pc:spChg>
        <pc:spChg chg="del">
          <ac:chgData name="Sai Prashanth" userId="8a101d83-01b8-455a-b159-db3d3c38832b" providerId="ADAL" clId="{913F5D5B-26E9-4B40-BEC8-F33C95496765}" dt="2023-02-27T18:15:47.480" v="306" actId="478"/>
          <ac:spMkLst>
            <pc:docMk/>
            <pc:sldMk cId="4194823201" sldId="2147470450"/>
            <ac:spMk id="27" creationId="{DC5E015C-CF19-D734-6D1D-A0A73EB7587C}"/>
          </ac:spMkLst>
        </pc:spChg>
        <pc:spChg chg="del">
          <ac:chgData name="Sai Prashanth" userId="8a101d83-01b8-455a-b159-db3d3c38832b" providerId="ADAL" clId="{913F5D5B-26E9-4B40-BEC8-F33C95496765}" dt="2023-02-27T18:15:47.480" v="306" actId="478"/>
          <ac:spMkLst>
            <pc:docMk/>
            <pc:sldMk cId="4194823201" sldId="2147470450"/>
            <ac:spMk id="31" creationId="{8D002049-DFBA-0B83-FA5F-C549FC597A2A}"/>
          </ac:spMkLst>
        </pc:spChg>
        <pc:spChg chg="del">
          <ac:chgData name="Sai Prashanth" userId="8a101d83-01b8-455a-b159-db3d3c38832b" providerId="ADAL" clId="{913F5D5B-26E9-4B40-BEC8-F33C95496765}" dt="2023-02-27T18:15:47.480" v="306" actId="478"/>
          <ac:spMkLst>
            <pc:docMk/>
            <pc:sldMk cId="4194823201" sldId="2147470450"/>
            <ac:spMk id="32" creationId="{B1553379-D24E-6296-B8F5-D2158F60E0F6}"/>
          </ac:spMkLst>
        </pc:spChg>
        <pc:spChg chg="del">
          <ac:chgData name="Sai Prashanth" userId="8a101d83-01b8-455a-b159-db3d3c38832b" providerId="ADAL" clId="{913F5D5B-26E9-4B40-BEC8-F33C95496765}" dt="2023-02-27T18:15:47.480" v="306" actId="478"/>
          <ac:spMkLst>
            <pc:docMk/>
            <pc:sldMk cId="4194823201" sldId="2147470450"/>
            <ac:spMk id="33" creationId="{809324C0-E093-8C93-5571-1E302BF4F720}"/>
          </ac:spMkLst>
        </pc:spChg>
        <pc:spChg chg="del">
          <ac:chgData name="Sai Prashanth" userId="8a101d83-01b8-455a-b159-db3d3c38832b" providerId="ADAL" clId="{913F5D5B-26E9-4B40-BEC8-F33C95496765}" dt="2023-02-27T18:15:47.480" v="306" actId="478"/>
          <ac:spMkLst>
            <pc:docMk/>
            <pc:sldMk cId="4194823201" sldId="2147470450"/>
            <ac:spMk id="34" creationId="{4DFD561E-B697-042A-388D-4CEAC28A73A8}"/>
          </ac:spMkLst>
        </pc:spChg>
        <pc:spChg chg="del">
          <ac:chgData name="Sai Prashanth" userId="8a101d83-01b8-455a-b159-db3d3c38832b" providerId="ADAL" clId="{913F5D5B-26E9-4B40-BEC8-F33C95496765}" dt="2023-02-27T18:15:47.480" v="306" actId="478"/>
          <ac:spMkLst>
            <pc:docMk/>
            <pc:sldMk cId="4194823201" sldId="2147470450"/>
            <ac:spMk id="35" creationId="{B4A20A7B-014C-EBA9-8001-F912CC8A53B4}"/>
          </ac:spMkLst>
        </pc:spChg>
        <pc:spChg chg="del">
          <ac:chgData name="Sai Prashanth" userId="8a101d83-01b8-455a-b159-db3d3c38832b" providerId="ADAL" clId="{913F5D5B-26E9-4B40-BEC8-F33C95496765}" dt="2023-02-27T18:15:47.480" v="306" actId="478"/>
          <ac:spMkLst>
            <pc:docMk/>
            <pc:sldMk cId="4194823201" sldId="2147470450"/>
            <ac:spMk id="37" creationId="{A7BCBA60-5E44-34E6-2A02-F4FEBE2806A4}"/>
          </ac:spMkLst>
        </pc:spChg>
        <pc:spChg chg="del">
          <ac:chgData name="Sai Prashanth" userId="8a101d83-01b8-455a-b159-db3d3c38832b" providerId="ADAL" clId="{913F5D5B-26E9-4B40-BEC8-F33C95496765}" dt="2023-02-27T18:15:47.480" v="306" actId="478"/>
          <ac:spMkLst>
            <pc:docMk/>
            <pc:sldMk cId="4194823201" sldId="2147470450"/>
            <ac:spMk id="58" creationId="{E2FA8EAF-CF52-E44B-9A33-624FB26FDA97}"/>
          </ac:spMkLst>
        </pc:spChg>
        <pc:spChg chg="mod">
          <ac:chgData name="Sai Prashanth" userId="8a101d83-01b8-455a-b159-db3d3c38832b" providerId="ADAL" clId="{913F5D5B-26E9-4B40-BEC8-F33C95496765}" dt="2023-02-27T18:17:58.796" v="372"/>
          <ac:spMkLst>
            <pc:docMk/>
            <pc:sldMk cId="4194823201" sldId="2147470450"/>
            <ac:spMk id="91" creationId="{075667E0-2373-3F57-DB63-1D2FE2DD29E2}"/>
          </ac:spMkLst>
        </pc:spChg>
        <pc:spChg chg="mod">
          <ac:chgData name="Sai Prashanth" userId="8a101d83-01b8-455a-b159-db3d3c38832b" providerId="ADAL" clId="{913F5D5B-26E9-4B40-BEC8-F33C95496765}" dt="2023-02-27T18:17:58.962" v="378"/>
          <ac:spMkLst>
            <pc:docMk/>
            <pc:sldMk cId="4194823201" sldId="2147470450"/>
            <ac:spMk id="92" creationId="{B60191AD-4A88-B49F-F830-C130F1CC18EE}"/>
          </ac:spMkLst>
        </pc:spChg>
        <pc:spChg chg="mod">
          <ac:chgData name="Sai Prashanth" userId="8a101d83-01b8-455a-b159-db3d3c38832b" providerId="ADAL" clId="{913F5D5B-26E9-4B40-BEC8-F33C95496765}" dt="2023-02-27T18:15:48.321" v="307"/>
          <ac:spMkLst>
            <pc:docMk/>
            <pc:sldMk cId="4194823201" sldId="2147470450"/>
            <ac:spMk id="93" creationId="{EE8C4C68-459E-C382-0131-3FC8A4D548F7}"/>
          </ac:spMkLst>
        </pc:spChg>
        <pc:spChg chg="mod">
          <ac:chgData name="Sai Prashanth" userId="8a101d83-01b8-455a-b159-db3d3c38832b" providerId="ADAL" clId="{913F5D5B-26E9-4B40-BEC8-F33C95496765}" dt="2023-02-27T18:15:48.321" v="307"/>
          <ac:spMkLst>
            <pc:docMk/>
            <pc:sldMk cId="4194823201" sldId="2147470450"/>
            <ac:spMk id="94" creationId="{97E1571D-BFE6-08A1-CD09-90BE30FB6678}"/>
          </ac:spMkLst>
        </pc:spChg>
        <pc:spChg chg="mod">
          <ac:chgData name="Sai Prashanth" userId="8a101d83-01b8-455a-b159-db3d3c38832b" providerId="ADAL" clId="{913F5D5B-26E9-4B40-BEC8-F33C95496765}" dt="2023-02-27T18:15:48.321" v="307"/>
          <ac:spMkLst>
            <pc:docMk/>
            <pc:sldMk cId="4194823201" sldId="2147470450"/>
            <ac:spMk id="95" creationId="{2C07EC93-BF6D-D915-9F68-5DBD30A94155}"/>
          </ac:spMkLst>
        </pc:spChg>
        <pc:spChg chg="mod">
          <ac:chgData name="Sai Prashanth" userId="8a101d83-01b8-455a-b159-db3d3c38832b" providerId="ADAL" clId="{913F5D5B-26E9-4B40-BEC8-F33C95496765}" dt="2023-02-27T18:15:48.321" v="307"/>
          <ac:spMkLst>
            <pc:docMk/>
            <pc:sldMk cId="4194823201" sldId="2147470450"/>
            <ac:spMk id="96" creationId="{4EFA2DC6-457B-F730-E633-BE7E668F5D70}"/>
          </ac:spMkLst>
        </pc:spChg>
        <pc:spChg chg="mod">
          <ac:chgData name="Sai Prashanth" userId="8a101d83-01b8-455a-b159-db3d3c38832b" providerId="ADAL" clId="{913F5D5B-26E9-4B40-BEC8-F33C95496765}" dt="2023-02-27T18:15:48.321" v="307"/>
          <ac:spMkLst>
            <pc:docMk/>
            <pc:sldMk cId="4194823201" sldId="2147470450"/>
            <ac:spMk id="97" creationId="{E812FDFD-F72D-4B5E-EA3E-B0E66C35C1FA}"/>
          </ac:spMkLst>
        </pc:spChg>
        <pc:spChg chg="mod">
          <ac:chgData name="Sai Prashanth" userId="8a101d83-01b8-455a-b159-db3d3c38832b" providerId="ADAL" clId="{913F5D5B-26E9-4B40-BEC8-F33C95496765}" dt="2023-02-27T18:15:48.321" v="307"/>
          <ac:spMkLst>
            <pc:docMk/>
            <pc:sldMk cId="4194823201" sldId="2147470450"/>
            <ac:spMk id="98" creationId="{CD59D36E-7548-2730-A2CC-3B333C09EBEA}"/>
          </ac:spMkLst>
        </pc:spChg>
        <pc:spChg chg="mod">
          <ac:chgData name="Sai Prashanth" userId="8a101d83-01b8-455a-b159-db3d3c38832b" providerId="ADAL" clId="{913F5D5B-26E9-4B40-BEC8-F33C95496765}" dt="2023-02-27T18:17:56.746" v="360" actId="1076"/>
          <ac:spMkLst>
            <pc:docMk/>
            <pc:sldMk cId="4194823201" sldId="2147470450"/>
            <ac:spMk id="125" creationId="{72CB3CE4-4F19-30BE-4B74-14B540A20CFB}"/>
          </ac:spMkLst>
        </pc:spChg>
        <pc:spChg chg="mod">
          <ac:chgData name="Sai Prashanth" userId="8a101d83-01b8-455a-b159-db3d3c38832b" providerId="ADAL" clId="{913F5D5B-26E9-4B40-BEC8-F33C95496765}" dt="2023-02-27T18:15:48.321" v="307"/>
          <ac:spMkLst>
            <pc:docMk/>
            <pc:sldMk cId="4194823201" sldId="2147470450"/>
            <ac:spMk id="127" creationId="{35D3098D-1E02-04BA-B216-52BC639CE724}"/>
          </ac:spMkLst>
        </pc:spChg>
        <pc:spChg chg="mod">
          <ac:chgData name="Sai Prashanth" userId="8a101d83-01b8-455a-b159-db3d3c38832b" providerId="ADAL" clId="{913F5D5B-26E9-4B40-BEC8-F33C95496765}" dt="2023-02-27T18:15:48.321" v="307"/>
          <ac:spMkLst>
            <pc:docMk/>
            <pc:sldMk cId="4194823201" sldId="2147470450"/>
            <ac:spMk id="128" creationId="{760D8B47-3FEC-B8CF-6290-6D0EB8CA991A}"/>
          </ac:spMkLst>
        </pc:spChg>
        <pc:spChg chg="mod">
          <ac:chgData name="Sai Prashanth" userId="8a101d83-01b8-455a-b159-db3d3c38832b" providerId="ADAL" clId="{913F5D5B-26E9-4B40-BEC8-F33C95496765}" dt="2023-02-27T18:15:48.321" v="307"/>
          <ac:spMkLst>
            <pc:docMk/>
            <pc:sldMk cId="4194823201" sldId="2147470450"/>
            <ac:spMk id="129" creationId="{1171384D-F93D-59E0-C470-12005E2D0076}"/>
          </ac:spMkLst>
        </pc:spChg>
        <pc:spChg chg="mod">
          <ac:chgData name="Sai Prashanth" userId="8a101d83-01b8-455a-b159-db3d3c38832b" providerId="ADAL" clId="{913F5D5B-26E9-4B40-BEC8-F33C95496765}" dt="2023-02-27T18:17:57.595" v="362"/>
          <ac:spMkLst>
            <pc:docMk/>
            <pc:sldMk cId="4194823201" sldId="2147470450"/>
            <ac:spMk id="131" creationId="{C2981FDE-17A6-98F1-6B91-972FBDE9B0B5}"/>
          </ac:spMkLst>
        </pc:spChg>
        <pc:spChg chg="mod">
          <ac:chgData name="Sai Prashanth" userId="8a101d83-01b8-455a-b159-db3d3c38832b" providerId="ADAL" clId="{913F5D5B-26E9-4B40-BEC8-F33C95496765}" dt="2023-02-27T18:17:58.921" v="376"/>
          <ac:spMkLst>
            <pc:docMk/>
            <pc:sldMk cId="4194823201" sldId="2147470450"/>
            <ac:spMk id="156" creationId="{00B78BF7-A914-8B62-3524-0ED614450A5B}"/>
          </ac:spMkLst>
        </pc:spChg>
        <pc:spChg chg="mod">
          <ac:chgData name="Sai Prashanth" userId="8a101d83-01b8-455a-b159-db3d3c38832b" providerId="ADAL" clId="{913F5D5B-26E9-4B40-BEC8-F33C95496765}" dt="2023-02-27T18:15:48.321" v="307"/>
          <ac:spMkLst>
            <pc:docMk/>
            <pc:sldMk cId="4194823201" sldId="2147470450"/>
            <ac:spMk id="157" creationId="{266A6909-09E7-4C73-1A5D-62CAF28C7245}"/>
          </ac:spMkLst>
        </pc:spChg>
        <pc:spChg chg="mod">
          <ac:chgData name="Sai Prashanth" userId="8a101d83-01b8-455a-b159-db3d3c38832b" providerId="ADAL" clId="{913F5D5B-26E9-4B40-BEC8-F33C95496765}" dt="2023-02-27T18:15:48.321" v="307"/>
          <ac:spMkLst>
            <pc:docMk/>
            <pc:sldMk cId="4194823201" sldId="2147470450"/>
            <ac:spMk id="158" creationId="{060A28CF-9C70-2A80-728F-852579F67FF2}"/>
          </ac:spMkLst>
        </pc:spChg>
        <pc:spChg chg="mod">
          <ac:chgData name="Sai Prashanth" userId="8a101d83-01b8-455a-b159-db3d3c38832b" providerId="ADAL" clId="{913F5D5B-26E9-4B40-BEC8-F33C95496765}" dt="2023-02-27T18:15:48.321" v="307"/>
          <ac:spMkLst>
            <pc:docMk/>
            <pc:sldMk cId="4194823201" sldId="2147470450"/>
            <ac:spMk id="159" creationId="{40B22B86-20AB-831E-C186-A0B68E1F10A3}"/>
          </ac:spMkLst>
        </pc:spChg>
        <pc:spChg chg="mod">
          <ac:chgData name="Sai Prashanth" userId="8a101d83-01b8-455a-b159-db3d3c38832b" providerId="ADAL" clId="{913F5D5B-26E9-4B40-BEC8-F33C95496765}" dt="2023-02-27T18:17:58.471" v="364" actId="1076"/>
          <ac:spMkLst>
            <pc:docMk/>
            <pc:sldMk cId="4194823201" sldId="2147470450"/>
            <ac:spMk id="161" creationId="{FE07BAEE-BA5C-B444-A57C-7146B7C3F082}"/>
          </ac:spMkLst>
        </pc:spChg>
        <pc:spChg chg="mod">
          <ac:chgData name="Sai Prashanth" userId="8a101d83-01b8-455a-b159-db3d3c38832b" providerId="ADAL" clId="{913F5D5B-26E9-4B40-BEC8-F33C95496765}" dt="2023-02-27T18:15:48.321" v="307"/>
          <ac:spMkLst>
            <pc:docMk/>
            <pc:sldMk cId="4194823201" sldId="2147470450"/>
            <ac:spMk id="163" creationId="{9D91BC04-47A3-E43A-7120-32FBCC4A50D0}"/>
          </ac:spMkLst>
        </pc:spChg>
        <pc:spChg chg="mod">
          <ac:chgData name="Sai Prashanth" userId="8a101d83-01b8-455a-b159-db3d3c38832b" providerId="ADAL" clId="{913F5D5B-26E9-4B40-BEC8-F33C95496765}" dt="2023-02-27T18:15:48.321" v="307"/>
          <ac:spMkLst>
            <pc:docMk/>
            <pc:sldMk cId="4194823201" sldId="2147470450"/>
            <ac:spMk id="170" creationId="{5C3C0870-56B1-F860-F74B-2F5B71155AA3}"/>
          </ac:spMkLst>
        </pc:spChg>
        <pc:spChg chg="mod">
          <ac:chgData name="Sai Prashanth" userId="8a101d83-01b8-455a-b159-db3d3c38832b" providerId="ADAL" clId="{913F5D5B-26E9-4B40-BEC8-F33C95496765}" dt="2023-02-27T18:15:48.321" v="307"/>
          <ac:spMkLst>
            <pc:docMk/>
            <pc:sldMk cId="4194823201" sldId="2147470450"/>
            <ac:spMk id="171" creationId="{0763DA42-9725-7E2C-6127-A627AFC0B296}"/>
          </ac:spMkLst>
        </pc:spChg>
        <pc:spChg chg="mod ord">
          <ac:chgData name="Sai Prashanth" userId="8a101d83-01b8-455a-b159-db3d3c38832b" providerId="ADAL" clId="{913F5D5B-26E9-4B40-BEC8-F33C95496765}" dt="2023-02-27T18:18:35.299" v="420" actId="700"/>
          <ac:spMkLst>
            <pc:docMk/>
            <pc:sldMk cId="4194823201" sldId="2147470450"/>
            <ac:spMk id="172" creationId="{9F133925-3A82-5F43-6E2C-85E5FF06518F}"/>
          </ac:spMkLst>
        </pc:spChg>
        <pc:spChg chg="mod">
          <ac:chgData name="Sai Prashanth" userId="8a101d83-01b8-455a-b159-db3d3c38832b" providerId="ADAL" clId="{913F5D5B-26E9-4B40-BEC8-F33C95496765}" dt="2023-02-27T18:17:58.628" v="368" actId="1076"/>
          <ac:spMkLst>
            <pc:docMk/>
            <pc:sldMk cId="4194823201" sldId="2147470450"/>
            <ac:spMk id="174" creationId="{72729012-A241-E5B4-A0B1-647D8CE33ED4}"/>
          </ac:spMkLst>
        </pc:spChg>
        <pc:spChg chg="mod">
          <ac:chgData name="Sai Prashanth" userId="8a101d83-01b8-455a-b159-db3d3c38832b" providerId="ADAL" clId="{913F5D5B-26E9-4B40-BEC8-F33C95496765}" dt="2023-02-27T18:17:58.928" v="377"/>
          <ac:spMkLst>
            <pc:docMk/>
            <pc:sldMk cId="4194823201" sldId="2147470450"/>
            <ac:spMk id="175" creationId="{ED4E4874-7DD8-B784-116F-AD61905E0DE2}"/>
          </ac:spMkLst>
        </pc:spChg>
        <pc:spChg chg="mod">
          <ac:chgData name="Sai Prashanth" userId="8a101d83-01b8-455a-b159-db3d3c38832b" providerId="ADAL" clId="{913F5D5B-26E9-4B40-BEC8-F33C95496765}" dt="2023-02-27T18:15:48.321" v="307"/>
          <ac:spMkLst>
            <pc:docMk/>
            <pc:sldMk cId="4194823201" sldId="2147470450"/>
            <ac:spMk id="176" creationId="{96A64DDC-7BBA-3DD6-34D9-10B657765831}"/>
          </ac:spMkLst>
        </pc:spChg>
        <pc:spChg chg="mod">
          <ac:chgData name="Sai Prashanth" userId="8a101d83-01b8-455a-b159-db3d3c38832b" providerId="ADAL" clId="{913F5D5B-26E9-4B40-BEC8-F33C95496765}" dt="2023-02-27T18:15:48.321" v="307"/>
          <ac:spMkLst>
            <pc:docMk/>
            <pc:sldMk cId="4194823201" sldId="2147470450"/>
            <ac:spMk id="177" creationId="{338B8C46-F216-FA67-A409-670605B1075D}"/>
          </ac:spMkLst>
        </pc:spChg>
        <pc:spChg chg="mod">
          <ac:chgData name="Sai Prashanth" userId="8a101d83-01b8-455a-b159-db3d3c38832b" providerId="ADAL" clId="{913F5D5B-26E9-4B40-BEC8-F33C95496765}" dt="2023-02-27T18:15:48.321" v="307"/>
          <ac:spMkLst>
            <pc:docMk/>
            <pc:sldMk cId="4194823201" sldId="2147470450"/>
            <ac:spMk id="178" creationId="{830C35F1-A0C0-C953-0DD2-0B631C88F503}"/>
          </ac:spMkLst>
        </pc:spChg>
        <pc:spChg chg="mod">
          <ac:chgData name="Sai Prashanth" userId="8a101d83-01b8-455a-b159-db3d3c38832b" providerId="ADAL" clId="{913F5D5B-26E9-4B40-BEC8-F33C95496765}" dt="2023-02-27T18:15:48.321" v="307"/>
          <ac:spMkLst>
            <pc:docMk/>
            <pc:sldMk cId="4194823201" sldId="2147470450"/>
            <ac:spMk id="179" creationId="{6BE81969-53B7-F8C2-42CC-47CF8D71E0E4}"/>
          </ac:spMkLst>
        </pc:spChg>
        <pc:spChg chg="mod">
          <ac:chgData name="Sai Prashanth" userId="8a101d83-01b8-455a-b159-db3d3c38832b" providerId="ADAL" clId="{913F5D5B-26E9-4B40-BEC8-F33C95496765}" dt="2023-02-27T18:15:48.321" v="307"/>
          <ac:spMkLst>
            <pc:docMk/>
            <pc:sldMk cId="4194823201" sldId="2147470450"/>
            <ac:spMk id="180" creationId="{B9A5864F-B69F-DD11-8C1E-9910852EB1FC}"/>
          </ac:spMkLst>
        </pc:spChg>
        <pc:spChg chg="mod">
          <ac:chgData name="Sai Prashanth" userId="8a101d83-01b8-455a-b159-db3d3c38832b" providerId="ADAL" clId="{913F5D5B-26E9-4B40-BEC8-F33C95496765}" dt="2023-02-27T18:15:48.321" v="307"/>
          <ac:spMkLst>
            <pc:docMk/>
            <pc:sldMk cId="4194823201" sldId="2147470450"/>
            <ac:spMk id="181" creationId="{2F197095-43C7-DD02-BDBC-182845804E27}"/>
          </ac:spMkLst>
        </pc:spChg>
        <pc:spChg chg="mod">
          <ac:chgData name="Sai Prashanth" userId="8a101d83-01b8-455a-b159-db3d3c38832b" providerId="ADAL" clId="{913F5D5B-26E9-4B40-BEC8-F33C95496765}" dt="2023-02-27T18:15:48.321" v="307"/>
          <ac:spMkLst>
            <pc:docMk/>
            <pc:sldMk cId="4194823201" sldId="2147470450"/>
            <ac:spMk id="183" creationId="{B7B31F8C-876E-284D-5BC9-54A3330ADD07}"/>
          </ac:spMkLst>
        </pc:spChg>
        <pc:spChg chg="mod">
          <ac:chgData name="Sai Prashanth" userId="8a101d83-01b8-455a-b159-db3d3c38832b" providerId="ADAL" clId="{913F5D5B-26E9-4B40-BEC8-F33C95496765}" dt="2023-02-27T18:15:48.321" v="307"/>
          <ac:spMkLst>
            <pc:docMk/>
            <pc:sldMk cId="4194823201" sldId="2147470450"/>
            <ac:spMk id="185" creationId="{7E50D65C-2841-0B1D-A3A4-219AB7EEC1D0}"/>
          </ac:spMkLst>
        </pc:spChg>
        <pc:spChg chg="mod">
          <ac:chgData name="Sai Prashanth" userId="8a101d83-01b8-455a-b159-db3d3c38832b" providerId="ADAL" clId="{913F5D5B-26E9-4B40-BEC8-F33C95496765}" dt="2023-02-27T18:15:48.321" v="307"/>
          <ac:spMkLst>
            <pc:docMk/>
            <pc:sldMk cId="4194823201" sldId="2147470450"/>
            <ac:spMk id="186" creationId="{01923084-EB1D-D6D6-01B7-A25031ED3D03}"/>
          </ac:spMkLst>
        </pc:spChg>
        <pc:spChg chg="mod">
          <ac:chgData name="Sai Prashanth" userId="8a101d83-01b8-455a-b159-db3d3c38832b" providerId="ADAL" clId="{913F5D5B-26E9-4B40-BEC8-F33C95496765}" dt="2023-02-27T18:15:48.321" v="307"/>
          <ac:spMkLst>
            <pc:docMk/>
            <pc:sldMk cId="4194823201" sldId="2147470450"/>
            <ac:spMk id="187" creationId="{F2B2C3BC-E393-1317-6C5B-37DBC4AEB9BD}"/>
          </ac:spMkLst>
        </pc:spChg>
        <pc:spChg chg="mod">
          <ac:chgData name="Sai Prashanth" userId="8a101d83-01b8-455a-b159-db3d3c38832b" providerId="ADAL" clId="{913F5D5B-26E9-4B40-BEC8-F33C95496765}" dt="2023-02-27T18:17:58.888" v="375"/>
          <ac:spMkLst>
            <pc:docMk/>
            <pc:sldMk cId="4194823201" sldId="2147470450"/>
            <ac:spMk id="189" creationId="{93CC9CED-4593-318B-0AF7-91C47DFFD925}"/>
          </ac:spMkLst>
        </pc:spChg>
        <pc:spChg chg="mod">
          <ac:chgData name="Sai Prashanth" userId="8a101d83-01b8-455a-b159-db3d3c38832b" providerId="ADAL" clId="{913F5D5B-26E9-4B40-BEC8-F33C95496765}" dt="2023-02-27T18:16:14.556" v="331" actId="20577"/>
          <ac:spMkLst>
            <pc:docMk/>
            <pc:sldMk cId="4194823201" sldId="2147470450"/>
            <ac:spMk id="190" creationId="{B35D556C-6B71-7BBD-9BC2-02CE18E7EE67}"/>
          </ac:spMkLst>
        </pc:spChg>
        <pc:spChg chg="mod">
          <ac:chgData name="Sai Prashanth" userId="8a101d83-01b8-455a-b159-db3d3c38832b" providerId="ADAL" clId="{913F5D5B-26E9-4B40-BEC8-F33C95496765}" dt="2023-02-27T18:15:48.321" v="307"/>
          <ac:spMkLst>
            <pc:docMk/>
            <pc:sldMk cId="4194823201" sldId="2147470450"/>
            <ac:spMk id="191" creationId="{CA070CB5-A1E3-8CE4-8A2A-F19B11B3BF0E}"/>
          </ac:spMkLst>
        </pc:spChg>
        <pc:spChg chg="mod">
          <ac:chgData name="Sai Prashanth" userId="8a101d83-01b8-455a-b159-db3d3c38832b" providerId="ADAL" clId="{913F5D5B-26E9-4B40-BEC8-F33C95496765}" dt="2023-02-27T18:15:48.321" v="307"/>
          <ac:spMkLst>
            <pc:docMk/>
            <pc:sldMk cId="4194823201" sldId="2147470450"/>
            <ac:spMk id="192" creationId="{302DB6B4-E776-F563-F76F-853B8BF9E4E4}"/>
          </ac:spMkLst>
        </pc:spChg>
        <pc:spChg chg="mod">
          <ac:chgData name="Sai Prashanth" userId="8a101d83-01b8-455a-b159-db3d3c38832b" providerId="ADAL" clId="{913F5D5B-26E9-4B40-BEC8-F33C95496765}" dt="2023-02-27T18:15:48.321" v="307"/>
          <ac:spMkLst>
            <pc:docMk/>
            <pc:sldMk cId="4194823201" sldId="2147470450"/>
            <ac:spMk id="193" creationId="{C3EFD4C8-EA28-F542-7731-311B4BCF32D9}"/>
          </ac:spMkLst>
        </pc:spChg>
        <pc:spChg chg="mod">
          <ac:chgData name="Sai Prashanth" userId="8a101d83-01b8-455a-b159-db3d3c38832b" providerId="ADAL" clId="{913F5D5B-26E9-4B40-BEC8-F33C95496765}" dt="2023-02-27T18:15:48.321" v="307"/>
          <ac:spMkLst>
            <pc:docMk/>
            <pc:sldMk cId="4194823201" sldId="2147470450"/>
            <ac:spMk id="194" creationId="{6DCF4CCD-6A9F-16C6-966F-644E9FE096DE}"/>
          </ac:spMkLst>
        </pc:spChg>
        <pc:spChg chg="mod">
          <ac:chgData name="Sai Prashanth" userId="8a101d83-01b8-455a-b159-db3d3c38832b" providerId="ADAL" clId="{913F5D5B-26E9-4B40-BEC8-F33C95496765}" dt="2023-02-27T18:15:48.321" v="307"/>
          <ac:spMkLst>
            <pc:docMk/>
            <pc:sldMk cId="4194823201" sldId="2147470450"/>
            <ac:spMk id="195" creationId="{9D5E6F1E-D57D-46A4-828D-BD1D7D4079C7}"/>
          </ac:spMkLst>
        </pc:spChg>
        <pc:spChg chg="mod">
          <ac:chgData name="Sai Prashanth" userId="8a101d83-01b8-455a-b159-db3d3c38832b" providerId="ADAL" clId="{913F5D5B-26E9-4B40-BEC8-F33C95496765}" dt="2023-02-27T18:15:48.321" v="307"/>
          <ac:spMkLst>
            <pc:docMk/>
            <pc:sldMk cId="4194823201" sldId="2147470450"/>
            <ac:spMk id="196" creationId="{3E0C819D-BA93-A83D-9F5F-8C49DB993FD3}"/>
          </ac:spMkLst>
        </pc:spChg>
        <pc:spChg chg="mod">
          <ac:chgData name="Sai Prashanth" userId="8a101d83-01b8-455a-b159-db3d3c38832b" providerId="ADAL" clId="{913F5D5B-26E9-4B40-BEC8-F33C95496765}" dt="2023-02-27T18:15:48.321" v="307"/>
          <ac:spMkLst>
            <pc:docMk/>
            <pc:sldMk cId="4194823201" sldId="2147470450"/>
            <ac:spMk id="198" creationId="{0F523272-FC01-4124-6624-2619BEEEB73A}"/>
          </ac:spMkLst>
        </pc:spChg>
        <pc:spChg chg="mod">
          <ac:chgData name="Sai Prashanth" userId="8a101d83-01b8-455a-b159-db3d3c38832b" providerId="ADAL" clId="{913F5D5B-26E9-4B40-BEC8-F33C95496765}" dt="2023-02-27T18:15:48.321" v="307"/>
          <ac:spMkLst>
            <pc:docMk/>
            <pc:sldMk cId="4194823201" sldId="2147470450"/>
            <ac:spMk id="200" creationId="{26531874-599C-C3E1-F489-61569394BAFD}"/>
          </ac:spMkLst>
        </pc:spChg>
        <pc:spChg chg="mod">
          <ac:chgData name="Sai Prashanth" userId="8a101d83-01b8-455a-b159-db3d3c38832b" providerId="ADAL" clId="{913F5D5B-26E9-4B40-BEC8-F33C95496765}" dt="2023-02-27T18:15:48.321" v="307"/>
          <ac:spMkLst>
            <pc:docMk/>
            <pc:sldMk cId="4194823201" sldId="2147470450"/>
            <ac:spMk id="201" creationId="{76B404B7-06F9-C643-45FA-44DEE04FA0FA}"/>
          </ac:spMkLst>
        </pc:spChg>
        <pc:spChg chg="mod">
          <ac:chgData name="Sai Prashanth" userId="8a101d83-01b8-455a-b159-db3d3c38832b" providerId="ADAL" clId="{913F5D5B-26E9-4B40-BEC8-F33C95496765}" dt="2023-02-27T18:15:48.321" v="307"/>
          <ac:spMkLst>
            <pc:docMk/>
            <pc:sldMk cId="4194823201" sldId="2147470450"/>
            <ac:spMk id="202" creationId="{75B9B8D3-AEF8-DF6A-E912-93F6CA6ED0F7}"/>
          </ac:spMkLst>
        </pc:spChg>
        <pc:spChg chg="mod">
          <ac:chgData name="Sai Prashanth" userId="8a101d83-01b8-455a-b159-db3d3c38832b" providerId="ADAL" clId="{913F5D5B-26E9-4B40-BEC8-F33C95496765}" dt="2023-02-27T18:17:58.801" v="373"/>
          <ac:spMkLst>
            <pc:docMk/>
            <pc:sldMk cId="4194823201" sldId="2147470450"/>
            <ac:spMk id="204" creationId="{5C2CA139-EF53-18B5-694F-D6A1A1B86B0F}"/>
          </ac:spMkLst>
        </pc:spChg>
        <pc:spChg chg="mod">
          <ac:chgData name="Sai Prashanth" userId="8a101d83-01b8-455a-b159-db3d3c38832b" providerId="ADAL" clId="{913F5D5B-26E9-4B40-BEC8-F33C95496765}" dt="2023-02-27T18:16:17.457" v="332"/>
          <ac:spMkLst>
            <pc:docMk/>
            <pc:sldMk cId="4194823201" sldId="2147470450"/>
            <ac:spMk id="205" creationId="{E9441028-4DC8-E5FF-C48E-80411D163559}"/>
          </ac:spMkLst>
        </pc:spChg>
        <pc:spChg chg="add del">
          <ac:chgData name="Sai Prashanth" userId="8a101d83-01b8-455a-b159-db3d3c38832b" providerId="ADAL" clId="{913F5D5B-26E9-4B40-BEC8-F33C95496765}" dt="2023-02-27T18:18:02.449" v="381" actId="22"/>
          <ac:spMkLst>
            <pc:docMk/>
            <pc:sldMk cId="4194823201" sldId="2147470450"/>
            <ac:spMk id="207" creationId="{B0D67A4D-E8DB-0C74-351C-7283FA73C9D0}"/>
          </ac:spMkLst>
        </pc:spChg>
        <pc:spChg chg="mod">
          <ac:chgData name="Sai Prashanth" userId="8a101d83-01b8-455a-b159-db3d3c38832b" providerId="ADAL" clId="{913F5D5B-26E9-4B40-BEC8-F33C95496765}" dt="2023-02-27T18:18:05.461" v="382"/>
          <ac:spMkLst>
            <pc:docMk/>
            <pc:sldMk cId="4194823201" sldId="2147470450"/>
            <ac:spMk id="209" creationId="{EE031C55-C8AD-5D26-3E67-9C16E81BDFE6}"/>
          </ac:spMkLst>
        </pc:spChg>
        <pc:spChg chg="mod">
          <ac:chgData name="Sai Prashanth" userId="8a101d83-01b8-455a-b159-db3d3c38832b" providerId="ADAL" clId="{913F5D5B-26E9-4B40-BEC8-F33C95496765}" dt="2023-02-27T18:18:05.461" v="382"/>
          <ac:spMkLst>
            <pc:docMk/>
            <pc:sldMk cId="4194823201" sldId="2147470450"/>
            <ac:spMk id="210" creationId="{0E503C8D-37A2-FC4E-8209-06D421A8D0CC}"/>
          </ac:spMkLst>
        </pc:spChg>
        <pc:spChg chg="mod">
          <ac:chgData name="Sai Prashanth" userId="8a101d83-01b8-455a-b159-db3d3c38832b" providerId="ADAL" clId="{913F5D5B-26E9-4B40-BEC8-F33C95496765}" dt="2023-02-27T18:18:05.461" v="382"/>
          <ac:spMkLst>
            <pc:docMk/>
            <pc:sldMk cId="4194823201" sldId="2147470450"/>
            <ac:spMk id="211" creationId="{AB0B9AFD-9F3A-805E-C6CF-59D13CCC3FB1}"/>
          </ac:spMkLst>
        </pc:spChg>
        <pc:spChg chg="mod">
          <ac:chgData name="Sai Prashanth" userId="8a101d83-01b8-455a-b159-db3d3c38832b" providerId="ADAL" clId="{913F5D5B-26E9-4B40-BEC8-F33C95496765}" dt="2023-02-27T18:18:05.461" v="382"/>
          <ac:spMkLst>
            <pc:docMk/>
            <pc:sldMk cId="4194823201" sldId="2147470450"/>
            <ac:spMk id="212" creationId="{CBE7176C-C0CA-8044-85DE-90E599A2DF50}"/>
          </ac:spMkLst>
        </pc:spChg>
        <pc:spChg chg="mod">
          <ac:chgData name="Sai Prashanth" userId="8a101d83-01b8-455a-b159-db3d3c38832b" providerId="ADAL" clId="{913F5D5B-26E9-4B40-BEC8-F33C95496765}" dt="2023-02-27T18:18:05.461" v="382"/>
          <ac:spMkLst>
            <pc:docMk/>
            <pc:sldMk cId="4194823201" sldId="2147470450"/>
            <ac:spMk id="215" creationId="{63F9363D-F609-6863-35B6-63AAE4AE0564}"/>
          </ac:spMkLst>
        </pc:spChg>
        <pc:spChg chg="mod">
          <ac:chgData name="Sai Prashanth" userId="8a101d83-01b8-455a-b159-db3d3c38832b" providerId="ADAL" clId="{913F5D5B-26E9-4B40-BEC8-F33C95496765}" dt="2023-02-27T18:18:05.461" v="382"/>
          <ac:spMkLst>
            <pc:docMk/>
            <pc:sldMk cId="4194823201" sldId="2147470450"/>
            <ac:spMk id="216" creationId="{06B56E08-2BA9-AF22-17AD-7D10252F4562}"/>
          </ac:spMkLst>
        </pc:spChg>
        <pc:spChg chg="mod">
          <ac:chgData name="Sai Prashanth" userId="8a101d83-01b8-455a-b159-db3d3c38832b" providerId="ADAL" clId="{913F5D5B-26E9-4B40-BEC8-F33C95496765}" dt="2023-02-27T18:18:05.461" v="382"/>
          <ac:spMkLst>
            <pc:docMk/>
            <pc:sldMk cId="4194823201" sldId="2147470450"/>
            <ac:spMk id="217" creationId="{7E048F67-4980-2DCF-5504-59BF87DE9CAE}"/>
          </ac:spMkLst>
        </pc:spChg>
        <pc:spChg chg="mod">
          <ac:chgData name="Sai Prashanth" userId="8a101d83-01b8-455a-b159-db3d3c38832b" providerId="ADAL" clId="{913F5D5B-26E9-4B40-BEC8-F33C95496765}" dt="2023-02-27T18:18:05.461" v="382"/>
          <ac:spMkLst>
            <pc:docMk/>
            <pc:sldMk cId="4194823201" sldId="2147470450"/>
            <ac:spMk id="219" creationId="{4801C882-0D2A-7356-D08F-71119AA9D919}"/>
          </ac:spMkLst>
        </pc:spChg>
        <pc:spChg chg="mod">
          <ac:chgData name="Sai Prashanth" userId="8a101d83-01b8-455a-b159-db3d3c38832b" providerId="ADAL" clId="{913F5D5B-26E9-4B40-BEC8-F33C95496765}" dt="2023-02-27T18:18:05.461" v="382"/>
          <ac:spMkLst>
            <pc:docMk/>
            <pc:sldMk cId="4194823201" sldId="2147470450"/>
            <ac:spMk id="220" creationId="{70E4204D-7A88-CAC9-6F17-5B4EDFBED627}"/>
          </ac:spMkLst>
        </pc:spChg>
        <pc:spChg chg="mod">
          <ac:chgData name="Sai Prashanth" userId="8a101d83-01b8-455a-b159-db3d3c38832b" providerId="ADAL" clId="{913F5D5B-26E9-4B40-BEC8-F33C95496765}" dt="2023-02-27T18:18:05.461" v="382"/>
          <ac:spMkLst>
            <pc:docMk/>
            <pc:sldMk cId="4194823201" sldId="2147470450"/>
            <ac:spMk id="224" creationId="{BFCF708C-E226-297B-EE54-CD0055452832}"/>
          </ac:spMkLst>
        </pc:spChg>
        <pc:spChg chg="mod">
          <ac:chgData name="Sai Prashanth" userId="8a101d83-01b8-455a-b159-db3d3c38832b" providerId="ADAL" clId="{913F5D5B-26E9-4B40-BEC8-F33C95496765}" dt="2023-02-27T18:18:05.461" v="382"/>
          <ac:spMkLst>
            <pc:docMk/>
            <pc:sldMk cId="4194823201" sldId="2147470450"/>
            <ac:spMk id="225" creationId="{43EB623F-8F11-DACC-0EF2-F34B342B0A56}"/>
          </ac:spMkLst>
        </pc:spChg>
        <pc:spChg chg="mod">
          <ac:chgData name="Sai Prashanth" userId="8a101d83-01b8-455a-b159-db3d3c38832b" providerId="ADAL" clId="{913F5D5B-26E9-4B40-BEC8-F33C95496765}" dt="2023-02-27T18:18:05.461" v="382"/>
          <ac:spMkLst>
            <pc:docMk/>
            <pc:sldMk cId="4194823201" sldId="2147470450"/>
            <ac:spMk id="226" creationId="{34B24295-79BF-DEC2-061C-B8C229A0A52D}"/>
          </ac:spMkLst>
        </pc:spChg>
        <pc:spChg chg="mod">
          <ac:chgData name="Sai Prashanth" userId="8a101d83-01b8-455a-b159-db3d3c38832b" providerId="ADAL" clId="{913F5D5B-26E9-4B40-BEC8-F33C95496765}" dt="2023-02-27T18:18:05.461" v="382"/>
          <ac:spMkLst>
            <pc:docMk/>
            <pc:sldMk cId="4194823201" sldId="2147470450"/>
            <ac:spMk id="228" creationId="{CB38EE8D-1F5C-4D25-BB01-B18DE4B90E23}"/>
          </ac:spMkLst>
        </pc:spChg>
        <pc:spChg chg="mod">
          <ac:chgData name="Sai Prashanth" userId="8a101d83-01b8-455a-b159-db3d3c38832b" providerId="ADAL" clId="{913F5D5B-26E9-4B40-BEC8-F33C95496765}" dt="2023-02-27T18:18:05.461" v="382"/>
          <ac:spMkLst>
            <pc:docMk/>
            <pc:sldMk cId="4194823201" sldId="2147470450"/>
            <ac:spMk id="230" creationId="{BF3C2532-1AA2-2848-72EC-8E4D56B1100D}"/>
          </ac:spMkLst>
        </pc:spChg>
        <pc:spChg chg="mod">
          <ac:chgData name="Sai Prashanth" userId="8a101d83-01b8-455a-b159-db3d3c38832b" providerId="ADAL" clId="{913F5D5B-26E9-4B40-BEC8-F33C95496765}" dt="2023-02-27T18:18:05.461" v="382"/>
          <ac:spMkLst>
            <pc:docMk/>
            <pc:sldMk cId="4194823201" sldId="2147470450"/>
            <ac:spMk id="231" creationId="{A3851D01-D612-EBEE-9B34-ECD52F4ADCE3}"/>
          </ac:spMkLst>
        </pc:spChg>
        <pc:spChg chg="mod">
          <ac:chgData name="Sai Prashanth" userId="8a101d83-01b8-455a-b159-db3d3c38832b" providerId="ADAL" clId="{913F5D5B-26E9-4B40-BEC8-F33C95496765}" dt="2023-02-27T18:18:05.461" v="382"/>
          <ac:spMkLst>
            <pc:docMk/>
            <pc:sldMk cId="4194823201" sldId="2147470450"/>
            <ac:spMk id="232" creationId="{3B99FBDA-678B-5F9D-6772-7DC9386D087E}"/>
          </ac:spMkLst>
        </pc:spChg>
        <pc:spChg chg="mod">
          <ac:chgData name="Sai Prashanth" userId="8a101d83-01b8-455a-b159-db3d3c38832b" providerId="ADAL" clId="{913F5D5B-26E9-4B40-BEC8-F33C95496765}" dt="2023-02-27T18:18:05.461" v="382"/>
          <ac:spMkLst>
            <pc:docMk/>
            <pc:sldMk cId="4194823201" sldId="2147470450"/>
            <ac:spMk id="234" creationId="{28A13CEC-AE04-B94B-9001-563C907E34BF}"/>
          </ac:spMkLst>
        </pc:spChg>
        <pc:spChg chg="mod">
          <ac:chgData name="Sai Prashanth" userId="8a101d83-01b8-455a-b159-db3d3c38832b" providerId="ADAL" clId="{913F5D5B-26E9-4B40-BEC8-F33C95496765}" dt="2023-02-27T18:18:05.461" v="382"/>
          <ac:spMkLst>
            <pc:docMk/>
            <pc:sldMk cId="4194823201" sldId="2147470450"/>
            <ac:spMk id="235" creationId="{C0425FED-0092-B493-B316-904E03BD315C}"/>
          </ac:spMkLst>
        </pc:spChg>
        <pc:spChg chg="mod">
          <ac:chgData name="Sai Prashanth" userId="8a101d83-01b8-455a-b159-db3d3c38832b" providerId="ADAL" clId="{913F5D5B-26E9-4B40-BEC8-F33C95496765}" dt="2023-02-27T18:18:05.461" v="382"/>
          <ac:spMkLst>
            <pc:docMk/>
            <pc:sldMk cId="4194823201" sldId="2147470450"/>
            <ac:spMk id="236" creationId="{69A27D01-7071-430C-830D-F27F97A0750F}"/>
          </ac:spMkLst>
        </pc:spChg>
        <pc:spChg chg="mod">
          <ac:chgData name="Sai Prashanth" userId="8a101d83-01b8-455a-b159-db3d3c38832b" providerId="ADAL" clId="{913F5D5B-26E9-4B40-BEC8-F33C95496765}" dt="2023-02-27T18:18:05.461" v="382"/>
          <ac:spMkLst>
            <pc:docMk/>
            <pc:sldMk cId="4194823201" sldId="2147470450"/>
            <ac:spMk id="237" creationId="{84725080-9646-58F5-E92B-F837F9003813}"/>
          </ac:spMkLst>
        </pc:spChg>
        <pc:spChg chg="mod">
          <ac:chgData name="Sai Prashanth" userId="8a101d83-01b8-455a-b159-db3d3c38832b" providerId="ADAL" clId="{913F5D5B-26E9-4B40-BEC8-F33C95496765}" dt="2023-02-27T18:18:05.461" v="382"/>
          <ac:spMkLst>
            <pc:docMk/>
            <pc:sldMk cId="4194823201" sldId="2147470450"/>
            <ac:spMk id="238" creationId="{C4169875-43EE-98EB-9D07-5F9A3787B188}"/>
          </ac:spMkLst>
        </pc:spChg>
        <pc:spChg chg="mod">
          <ac:chgData name="Sai Prashanth" userId="8a101d83-01b8-455a-b159-db3d3c38832b" providerId="ADAL" clId="{913F5D5B-26E9-4B40-BEC8-F33C95496765}" dt="2023-02-27T18:18:05.461" v="382"/>
          <ac:spMkLst>
            <pc:docMk/>
            <pc:sldMk cId="4194823201" sldId="2147470450"/>
            <ac:spMk id="239" creationId="{266CC36D-DCE5-147B-FCAE-FBF685E99878}"/>
          </ac:spMkLst>
        </pc:spChg>
        <pc:spChg chg="mod">
          <ac:chgData name="Sai Prashanth" userId="8a101d83-01b8-455a-b159-db3d3c38832b" providerId="ADAL" clId="{913F5D5B-26E9-4B40-BEC8-F33C95496765}" dt="2023-02-27T18:18:05.461" v="382"/>
          <ac:spMkLst>
            <pc:docMk/>
            <pc:sldMk cId="4194823201" sldId="2147470450"/>
            <ac:spMk id="240" creationId="{E758E0B1-C67A-4B2C-F4ED-0CBBF39DD817}"/>
          </ac:spMkLst>
        </pc:spChg>
        <pc:spChg chg="mod">
          <ac:chgData name="Sai Prashanth" userId="8a101d83-01b8-455a-b159-db3d3c38832b" providerId="ADAL" clId="{913F5D5B-26E9-4B40-BEC8-F33C95496765}" dt="2023-02-27T18:18:05.461" v="382"/>
          <ac:spMkLst>
            <pc:docMk/>
            <pc:sldMk cId="4194823201" sldId="2147470450"/>
            <ac:spMk id="241" creationId="{92AD9DF1-A0D0-8FF8-A206-F706A7134269}"/>
          </ac:spMkLst>
        </pc:spChg>
        <pc:spChg chg="mod">
          <ac:chgData name="Sai Prashanth" userId="8a101d83-01b8-455a-b159-db3d3c38832b" providerId="ADAL" clId="{913F5D5B-26E9-4B40-BEC8-F33C95496765}" dt="2023-02-27T18:18:05.461" v="382"/>
          <ac:spMkLst>
            <pc:docMk/>
            <pc:sldMk cId="4194823201" sldId="2147470450"/>
            <ac:spMk id="243" creationId="{7228C844-302B-3A45-5FFF-64EA1BF9D950}"/>
          </ac:spMkLst>
        </pc:spChg>
        <pc:spChg chg="mod">
          <ac:chgData name="Sai Prashanth" userId="8a101d83-01b8-455a-b159-db3d3c38832b" providerId="ADAL" clId="{913F5D5B-26E9-4B40-BEC8-F33C95496765}" dt="2023-02-27T18:18:05.461" v="382"/>
          <ac:spMkLst>
            <pc:docMk/>
            <pc:sldMk cId="4194823201" sldId="2147470450"/>
            <ac:spMk id="245" creationId="{B2F161CC-F84B-E0A7-B861-E0F6B3CF56FF}"/>
          </ac:spMkLst>
        </pc:spChg>
        <pc:spChg chg="mod">
          <ac:chgData name="Sai Prashanth" userId="8a101d83-01b8-455a-b159-db3d3c38832b" providerId="ADAL" clId="{913F5D5B-26E9-4B40-BEC8-F33C95496765}" dt="2023-02-27T18:18:05.461" v="382"/>
          <ac:spMkLst>
            <pc:docMk/>
            <pc:sldMk cId="4194823201" sldId="2147470450"/>
            <ac:spMk id="246" creationId="{E1E0D90F-2BEA-868E-5127-8AABC2F4A72F}"/>
          </ac:spMkLst>
        </pc:spChg>
        <pc:spChg chg="mod">
          <ac:chgData name="Sai Prashanth" userId="8a101d83-01b8-455a-b159-db3d3c38832b" providerId="ADAL" clId="{913F5D5B-26E9-4B40-BEC8-F33C95496765}" dt="2023-02-27T18:18:05.461" v="382"/>
          <ac:spMkLst>
            <pc:docMk/>
            <pc:sldMk cId="4194823201" sldId="2147470450"/>
            <ac:spMk id="247" creationId="{19410734-7706-AAE4-63BE-CC82F5514A8E}"/>
          </ac:spMkLst>
        </pc:spChg>
        <pc:spChg chg="mod">
          <ac:chgData name="Sai Prashanth" userId="8a101d83-01b8-455a-b159-db3d3c38832b" providerId="ADAL" clId="{913F5D5B-26E9-4B40-BEC8-F33C95496765}" dt="2023-02-27T18:18:05.461" v="382"/>
          <ac:spMkLst>
            <pc:docMk/>
            <pc:sldMk cId="4194823201" sldId="2147470450"/>
            <ac:spMk id="249" creationId="{691B7711-600F-A752-5741-22EE519FD145}"/>
          </ac:spMkLst>
        </pc:spChg>
        <pc:spChg chg="mod">
          <ac:chgData name="Sai Prashanth" userId="8a101d83-01b8-455a-b159-db3d3c38832b" providerId="ADAL" clId="{913F5D5B-26E9-4B40-BEC8-F33C95496765}" dt="2023-02-27T18:18:05.461" v="382"/>
          <ac:spMkLst>
            <pc:docMk/>
            <pc:sldMk cId="4194823201" sldId="2147470450"/>
            <ac:spMk id="250" creationId="{75626E05-939B-CE97-54DE-5945BA55AD88}"/>
          </ac:spMkLst>
        </pc:spChg>
        <pc:spChg chg="mod">
          <ac:chgData name="Sai Prashanth" userId="8a101d83-01b8-455a-b159-db3d3c38832b" providerId="ADAL" clId="{913F5D5B-26E9-4B40-BEC8-F33C95496765}" dt="2023-02-27T18:18:05.461" v="382"/>
          <ac:spMkLst>
            <pc:docMk/>
            <pc:sldMk cId="4194823201" sldId="2147470450"/>
            <ac:spMk id="251" creationId="{F8F97A0D-333E-6182-F2AA-B3129D5EF24D}"/>
          </ac:spMkLst>
        </pc:spChg>
        <pc:spChg chg="mod">
          <ac:chgData name="Sai Prashanth" userId="8a101d83-01b8-455a-b159-db3d3c38832b" providerId="ADAL" clId="{913F5D5B-26E9-4B40-BEC8-F33C95496765}" dt="2023-02-27T18:18:05.461" v="382"/>
          <ac:spMkLst>
            <pc:docMk/>
            <pc:sldMk cId="4194823201" sldId="2147470450"/>
            <ac:spMk id="252" creationId="{52AA827B-1135-9E7D-62DE-61BD25AAB2C7}"/>
          </ac:spMkLst>
        </pc:spChg>
        <pc:spChg chg="mod">
          <ac:chgData name="Sai Prashanth" userId="8a101d83-01b8-455a-b159-db3d3c38832b" providerId="ADAL" clId="{913F5D5B-26E9-4B40-BEC8-F33C95496765}" dt="2023-02-27T18:18:05.461" v="382"/>
          <ac:spMkLst>
            <pc:docMk/>
            <pc:sldMk cId="4194823201" sldId="2147470450"/>
            <ac:spMk id="253" creationId="{B9DD7465-6455-39C4-03E4-9ED19360315A}"/>
          </ac:spMkLst>
        </pc:spChg>
        <pc:spChg chg="mod">
          <ac:chgData name="Sai Prashanth" userId="8a101d83-01b8-455a-b159-db3d3c38832b" providerId="ADAL" clId="{913F5D5B-26E9-4B40-BEC8-F33C95496765}" dt="2023-02-27T18:18:05.461" v="382"/>
          <ac:spMkLst>
            <pc:docMk/>
            <pc:sldMk cId="4194823201" sldId="2147470450"/>
            <ac:spMk id="255" creationId="{DF761D89-D442-E597-7E65-93E43DC99ED9}"/>
          </ac:spMkLst>
        </pc:spChg>
        <pc:spChg chg="mod">
          <ac:chgData name="Sai Prashanth" userId="8a101d83-01b8-455a-b159-db3d3c38832b" providerId="ADAL" clId="{913F5D5B-26E9-4B40-BEC8-F33C95496765}" dt="2023-02-27T18:18:05.461" v="382"/>
          <ac:spMkLst>
            <pc:docMk/>
            <pc:sldMk cId="4194823201" sldId="2147470450"/>
            <ac:spMk id="257" creationId="{196996BB-6B06-79BA-0893-B4C223ACACC5}"/>
          </ac:spMkLst>
        </pc:spChg>
        <pc:spChg chg="mod">
          <ac:chgData name="Sai Prashanth" userId="8a101d83-01b8-455a-b159-db3d3c38832b" providerId="ADAL" clId="{913F5D5B-26E9-4B40-BEC8-F33C95496765}" dt="2023-02-27T18:18:05.461" v="382"/>
          <ac:spMkLst>
            <pc:docMk/>
            <pc:sldMk cId="4194823201" sldId="2147470450"/>
            <ac:spMk id="258" creationId="{1CB113F3-1D32-8D4D-B6B6-F78437558102}"/>
          </ac:spMkLst>
        </pc:spChg>
        <pc:spChg chg="mod">
          <ac:chgData name="Sai Prashanth" userId="8a101d83-01b8-455a-b159-db3d3c38832b" providerId="ADAL" clId="{913F5D5B-26E9-4B40-BEC8-F33C95496765}" dt="2023-02-27T18:18:05.461" v="382"/>
          <ac:spMkLst>
            <pc:docMk/>
            <pc:sldMk cId="4194823201" sldId="2147470450"/>
            <ac:spMk id="259" creationId="{D69CAD0F-3473-4284-AE91-AB42284B561D}"/>
          </ac:spMkLst>
        </pc:spChg>
        <pc:spChg chg="mod">
          <ac:chgData name="Sai Prashanth" userId="8a101d83-01b8-455a-b159-db3d3c38832b" providerId="ADAL" clId="{913F5D5B-26E9-4B40-BEC8-F33C95496765}" dt="2023-02-27T18:18:05.461" v="382"/>
          <ac:spMkLst>
            <pc:docMk/>
            <pc:sldMk cId="4194823201" sldId="2147470450"/>
            <ac:spMk id="261" creationId="{217C418D-9028-DCEB-CCBA-494DA2E86BE4}"/>
          </ac:spMkLst>
        </pc:spChg>
        <pc:spChg chg="mod">
          <ac:chgData name="Sai Prashanth" userId="8a101d83-01b8-455a-b159-db3d3c38832b" providerId="ADAL" clId="{913F5D5B-26E9-4B40-BEC8-F33C95496765}" dt="2023-02-27T18:18:05.461" v="382"/>
          <ac:spMkLst>
            <pc:docMk/>
            <pc:sldMk cId="4194823201" sldId="2147470450"/>
            <ac:spMk id="262" creationId="{0EFADC24-E83C-E33D-264D-64727E2EC36E}"/>
          </ac:spMkLst>
        </pc:spChg>
        <pc:spChg chg="mod">
          <ac:chgData name="Sai Prashanth" userId="8a101d83-01b8-455a-b159-db3d3c38832b" providerId="ADAL" clId="{913F5D5B-26E9-4B40-BEC8-F33C95496765}" dt="2023-02-27T18:18:05.461" v="382"/>
          <ac:spMkLst>
            <pc:docMk/>
            <pc:sldMk cId="4194823201" sldId="2147470450"/>
            <ac:spMk id="263" creationId="{02E92BC2-0B24-42F1-CC88-3A20BF6F0A58}"/>
          </ac:spMkLst>
        </pc:spChg>
        <pc:spChg chg="mod">
          <ac:chgData name="Sai Prashanth" userId="8a101d83-01b8-455a-b159-db3d3c38832b" providerId="ADAL" clId="{913F5D5B-26E9-4B40-BEC8-F33C95496765}" dt="2023-02-27T18:18:05.461" v="382"/>
          <ac:spMkLst>
            <pc:docMk/>
            <pc:sldMk cId="4194823201" sldId="2147470450"/>
            <ac:spMk id="264" creationId="{F58BC5E9-09F3-BC44-1B9D-6926073211B9}"/>
          </ac:spMkLst>
        </pc:spChg>
        <pc:spChg chg="mod">
          <ac:chgData name="Sai Prashanth" userId="8a101d83-01b8-455a-b159-db3d3c38832b" providerId="ADAL" clId="{913F5D5B-26E9-4B40-BEC8-F33C95496765}" dt="2023-02-27T18:18:05.461" v="382"/>
          <ac:spMkLst>
            <pc:docMk/>
            <pc:sldMk cId="4194823201" sldId="2147470450"/>
            <ac:spMk id="265" creationId="{46597A10-1C9B-6488-A2D4-8638E2A88EA1}"/>
          </ac:spMkLst>
        </pc:spChg>
        <pc:spChg chg="mod">
          <ac:chgData name="Sai Prashanth" userId="8a101d83-01b8-455a-b159-db3d3c38832b" providerId="ADAL" clId="{913F5D5B-26E9-4B40-BEC8-F33C95496765}" dt="2023-02-27T18:18:05.461" v="382"/>
          <ac:spMkLst>
            <pc:docMk/>
            <pc:sldMk cId="4194823201" sldId="2147470450"/>
            <ac:spMk id="266" creationId="{6DB0F01E-7A76-0F2F-2B94-9F0762236CE6}"/>
          </ac:spMkLst>
        </pc:spChg>
        <pc:spChg chg="mod">
          <ac:chgData name="Sai Prashanth" userId="8a101d83-01b8-455a-b159-db3d3c38832b" providerId="ADAL" clId="{913F5D5B-26E9-4B40-BEC8-F33C95496765}" dt="2023-02-27T18:18:05.461" v="382"/>
          <ac:spMkLst>
            <pc:docMk/>
            <pc:sldMk cId="4194823201" sldId="2147470450"/>
            <ac:spMk id="267" creationId="{08640430-1C24-DFC0-C1AD-570359A0F62B}"/>
          </ac:spMkLst>
        </pc:spChg>
        <pc:spChg chg="mod">
          <ac:chgData name="Sai Prashanth" userId="8a101d83-01b8-455a-b159-db3d3c38832b" providerId="ADAL" clId="{913F5D5B-26E9-4B40-BEC8-F33C95496765}" dt="2023-02-27T18:18:05.461" v="382"/>
          <ac:spMkLst>
            <pc:docMk/>
            <pc:sldMk cId="4194823201" sldId="2147470450"/>
            <ac:spMk id="268" creationId="{340C878D-9E53-4E17-E014-45A1E61DEEF7}"/>
          </ac:spMkLst>
        </pc:spChg>
        <pc:spChg chg="mod">
          <ac:chgData name="Sai Prashanth" userId="8a101d83-01b8-455a-b159-db3d3c38832b" providerId="ADAL" clId="{913F5D5B-26E9-4B40-BEC8-F33C95496765}" dt="2023-02-27T18:18:05.461" v="382"/>
          <ac:spMkLst>
            <pc:docMk/>
            <pc:sldMk cId="4194823201" sldId="2147470450"/>
            <ac:spMk id="270" creationId="{103CDD49-B7B0-AE8F-3834-5C9E0CAF5BC4}"/>
          </ac:spMkLst>
        </pc:spChg>
        <pc:spChg chg="mod">
          <ac:chgData name="Sai Prashanth" userId="8a101d83-01b8-455a-b159-db3d3c38832b" providerId="ADAL" clId="{913F5D5B-26E9-4B40-BEC8-F33C95496765}" dt="2023-02-27T18:18:05.461" v="382"/>
          <ac:spMkLst>
            <pc:docMk/>
            <pc:sldMk cId="4194823201" sldId="2147470450"/>
            <ac:spMk id="272" creationId="{0208E96D-D824-D51A-3BC0-620A5CE47299}"/>
          </ac:spMkLst>
        </pc:spChg>
        <pc:spChg chg="mod">
          <ac:chgData name="Sai Prashanth" userId="8a101d83-01b8-455a-b159-db3d3c38832b" providerId="ADAL" clId="{913F5D5B-26E9-4B40-BEC8-F33C95496765}" dt="2023-02-27T18:18:05.461" v="382"/>
          <ac:spMkLst>
            <pc:docMk/>
            <pc:sldMk cId="4194823201" sldId="2147470450"/>
            <ac:spMk id="273" creationId="{4640737B-BCB4-C429-068E-2BABB233A6FD}"/>
          </ac:spMkLst>
        </pc:spChg>
        <pc:spChg chg="mod">
          <ac:chgData name="Sai Prashanth" userId="8a101d83-01b8-455a-b159-db3d3c38832b" providerId="ADAL" clId="{913F5D5B-26E9-4B40-BEC8-F33C95496765}" dt="2023-02-27T18:18:05.461" v="382"/>
          <ac:spMkLst>
            <pc:docMk/>
            <pc:sldMk cId="4194823201" sldId="2147470450"/>
            <ac:spMk id="274" creationId="{86557BD2-55FE-458E-EB4C-6130D8C74FFC}"/>
          </ac:spMkLst>
        </pc:spChg>
        <pc:spChg chg="mod">
          <ac:chgData name="Sai Prashanth" userId="8a101d83-01b8-455a-b159-db3d3c38832b" providerId="ADAL" clId="{913F5D5B-26E9-4B40-BEC8-F33C95496765}" dt="2023-02-27T18:18:05.461" v="382"/>
          <ac:spMkLst>
            <pc:docMk/>
            <pc:sldMk cId="4194823201" sldId="2147470450"/>
            <ac:spMk id="276" creationId="{1CEAC6EB-A1D9-EE88-2633-25BAC40BE334}"/>
          </ac:spMkLst>
        </pc:spChg>
        <pc:spChg chg="mod">
          <ac:chgData name="Sai Prashanth" userId="8a101d83-01b8-455a-b159-db3d3c38832b" providerId="ADAL" clId="{913F5D5B-26E9-4B40-BEC8-F33C95496765}" dt="2023-02-27T18:18:05.461" v="382"/>
          <ac:spMkLst>
            <pc:docMk/>
            <pc:sldMk cId="4194823201" sldId="2147470450"/>
            <ac:spMk id="277" creationId="{0C6AD758-D489-6CB8-62ED-BC14815208A5}"/>
          </ac:spMkLst>
        </pc:spChg>
        <pc:spChg chg="mod">
          <ac:chgData name="Sai Prashanth" userId="8a101d83-01b8-455a-b159-db3d3c38832b" providerId="ADAL" clId="{913F5D5B-26E9-4B40-BEC8-F33C95496765}" dt="2023-02-27T18:18:05.461" v="382"/>
          <ac:spMkLst>
            <pc:docMk/>
            <pc:sldMk cId="4194823201" sldId="2147470450"/>
            <ac:spMk id="278" creationId="{994289BC-C1A6-FC1C-C1FB-F288CACF0497}"/>
          </ac:spMkLst>
        </pc:spChg>
        <pc:spChg chg="mod">
          <ac:chgData name="Sai Prashanth" userId="8a101d83-01b8-455a-b159-db3d3c38832b" providerId="ADAL" clId="{913F5D5B-26E9-4B40-BEC8-F33C95496765}" dt="2023-02-27T18:18:05.461" v="382"/>
          <ac:spMkLst>
            <pc:docMk/>
            <pc:sldMk cId="4194823201" sldId="2147470450"/>
            <ac:spMk id="279" creationId="{EA5B8257-321C-572A-634F-A2DE3B91C378}"/>
          </ac:spMkLst>
        </pc:spChg>
        <pc:spChg chg="mod">
          <ac:chgData name="Sai Prashanth" userId="8a101d83-01b8-455a-b159-db3d3c38832b" providerId="ADAL" clId="{913F5D5B-26E9-4B40-BEC8-F33C95496765}" dt="2023-02-27T18:18:05.461" v="382"/>
          <ac:spMkLst>
            <pc:docMk/>
            <pc:sldMk cId="4194823201" sldId="2147470450"/>
            <ac:spMk id="280" creationId="{3795EFA9-33EA-CB73-0345-3FF9A762A0EB}"/>
          </ac:spMkLst>
        </pc:spChg>
        <pc:spChg chg="mod">
          <ac:chgData name="Sai Prashanth" userId="8a101d83-01b8-455a-b159-db3d3c38832b" providerId="ADAL" clId="{913F5D5B-26E9-4B40-BEC8-F33C95496765}" dt="2023-02-27T18:18:05.461" v="382"/>
          <ac:spMkLst>
            <pc:docMk/>
            <pc:sldMk cId="4194823201" sldId="2147470450"/>
            <ac:spMk id="281" creationId="{1264CF77-65FE-4D07-55EF-2B719E3B74C4}"/>
          </ac:spMkLst>
        </pc:spChg>
        <pc:spChg chg="mod">
          <ac:chgData name="Sai Prashanth" userId="8a101d83-01b8-455a-b159-db3d3c38832b" providerId="ADAL" clId="{913F5D5B-26E9-4B40-BEC8-F33C95496765}" dt="2023-02-27T18:18:05.461" v="382"/>
          <ac:spMkLst>
            <pc:docMk/>
            <pc:sldMk cId="4194823201" sldId="2147470450"/>
            <ac:spMk id="282" creationId="{66E23D54-CE87-C31A-5A7E-267655EBF624}"/>
          </ac:spMkLst>
        </pc:spChg>
        <pc:spChg chg="mod">
          <ac:chgData name="Sai Prashanth" userId="8a101d83-01b8-455a-b159-db3d3c38832b" providerId="ADAL" clId="{913F5D5B-26E9-4B40-BEC8-F33C95496765}" dt="2023-02-27T18:18:05.461" v="382"/>
          <ac:spMkLst>
            <pc:docMk/>
            <pc:sldMk cId="4194823201" sldId="2147470450"/>
            <ac:spMk id="283" creationId="{AE7484D7-BA71-67B8-D39B-EF65141ED383}"/>
          </ac:spMkLst>
        </pc:spChg>
        <pc:spChg chg="mod">
          <ac:chgData name="Sai Prashanth" userId="8a101d83-01b8-455a-b159-db3d3c38832b" providerId="ADAL" clId="{913F5D5B-26E9-4B40-BEC8-F33C95496765}" dt="2023-02-27T18:18:05.461" v="382"/>
          <ac:spMkLst>
            <pc:docMk/>
            <pc:sldMk cId="4194823201" sldId="2147470450"/>
            <ac:spMk id="285" creationId="{BCC8483C-F87D-04E3-1656-17CF238EC76D}"/>
          </ac:spMkLst>
        </pc:spChg>
        <pc:spChg chg="mod">
          <ac:chgData name="Sai Prashanth" userId="8a101d83-01b8-455a-b159-db3d3c38832b" providerId="ADAL" clId="{913F5D5B-26E9-4B40-BEC8-F33C95496765}" dt="2023-02-27T18:18:05.461" v="382"/>
          <ac:spMkLst>
            <pc:docMk/>
            <pc:sldMk cId="4194823201" sldId="2147470450"/>
            <ac:spMk id="287" creationId="{24976AE7-165B-E000-4741-6A311401F80A}"/>
          </ac:spMkLst>
        </pc:spChg>
        <pc:spChg chg="mod">
          <ac:chgData name="Sai Prashanth" userId="8a101d83-01b8-455a-b159-db3d3c38832b" providerId="ADAL" clId="{913F5D5B-26E9-4B40-BEC8-F33C95496765}" dt="2023-02-27T18:18:05.461" v="382"/>
          <ac:spMkLst>
            <pc:docMk/>
            <pc:sldMk cId="4194823201" sldId="2147470450"/>
            <ac:spMk id="288" creationId="{FC7F1852-9C3B-9BB4-8C60-AFEBA8E17A0C}"/>
          </ac:spMkLst>
        </pc:spChg>
        <pc:spChg chg="mod">
          <ac:chgData name="Sai Prashanth" userId="8a101d83-01b8-455a-b159-db3d3c38832b" providerId="ADAL" clId="{913F5D5B-26E9-4B40-BEC8-F33C95496765}" dt="2023-02-27T18:18:05.461" v="382"/>
          <ac:spMkLst>
            <pc:docMk/>
            <pc:sldMk cId="4194823201" sldId="2147470450"/>
            <ac:spMk id="289" creationId="{3DDF91E3-BF8C-2629-0436-49289E157C2A}"/>
          </ac:spMkLst>
        </pc:spChg>
        <pc:spChg chg="mod">
          <ac:chgData name="Sai Prashanth" userId="8a101d83-01b8-455a-b159-db3d3c38832b" providerId="ADAL" clId="{913F5D5B-26E9-4B40-BEC8-F33C95496765}" dt="2023-02-27T18:18:05.461" v="382"/>
          <ac:spMkLst>
            <pc:docMk/>
            <pc:sldMk cId="4194823201" sldId="2147470450"/>
            <ac:spMk id="291" creationId="{B7537BA8-ED2F-1447-B8E3-D816CBB59268}"/>
          </ac:spMkLst>
        </pc:spChg>
        <pc:spChg chg="mod">
          <ac:chgData name="Sai Prashanth" userId="8a101d83-01b8-455a-b159-db3d3c38832b" providerId="ADAL" clId="{913F5D5B-26E9-4B40-BEC8-F33C95496765}" dt="2023-02-27T18:18:05.461" v="382"/>
          <ac:spMkLst>
            <pc:docMk/>
            <pc:sldMk cId="4194823201" sldId="2147470450"/>
            <ac:spMk id="292" creationId="{927E44C3-A3D8-7AFD-CBF4-CBC22E38A06D}"/>
          </ac:spMkLst>
        </pc:spChg>
        <pc:spChg chg="add del mod ord">
          <ac:chgData name="Sai Prashanth" userId="8a101d83-01b8-455a-b159-db3d3c38832b" providerId="ADAL" clId="{913F5D5B-26E9-4B40-BEC8-F33C95496765}" dt="2023-02-27T18:18:36.850" v="421" actId="478"/>
          <ac:spMkLst>
            <pc:docMk/>
            <pc:sldMk cId="4194823201" sldId="2147470450"/>
            <ac:spMk id="293" creationId="{B987669C-8703-1DD2-7F73-46EBE9D81792}"/>
          </ac:spMkLst>
        </pc:spChg>
        <pc:grpChg chg="add del mod">
          <ac:chgData name="Sai Prashanth" userId="8a101d83-01b8-455a-b159-db3d3c38832b" providerId="ADAL" clId="{913F5D5B-26E9-4B40-BEC8-F33C95496765}" dt="2023-02-27T18:18:00.871" v="379" actId="478"/>
          <ac:grpSpMkLst>
            <pc:docMk/>
            <pc:sldMk cId="4194823201" sldId="2147470450"/>
            <ac:grpSpMk id="2" creationId="{BE728D0D-A4D4-7185-5B5D-1F667270D3FD}"/>
          </ac:grpSpMkLst>
        </pc:grpChg>
        <pc:grpChg chg="mod">
          <ac:chgData name="Sai Prashanth" userId="8a101d83-01b8-455a-b159-db3d3c38832b" providerId="ADAL" clId="{913F5D5B-26E9-4B40-BEC8-F33C95496765}" dt="2023-02-27T18:15:48.321" v="307"/>
          <ac:grpSpMkLst>
            <pc:docMk/>
            <pc:sldMk cId="4194823201" sldId="2147470450"/>
            <ac:grpSpMk id="8" creationId="{DA9D738F-7539-9BC8-077C-D12B766F7562}"/>
          </ac:grpSpMkLst>
        </pc:grpChg>
        <pc:grpChg chg="mod">
          <ac:chgData name="Sai Prashanth" userId="8a101d83-01b8-455a-b159-db3d3c38832b" providerId="ADAL" clId="{913F5D5B-26E9-4B40-BEC8-F33C95496765}" dt="2023-02-27T18:15:48.321" v="307"/>
          <ac:grpSpMkLst>
            <pc:docMk/>
            <pc:sldMk cId="4194823201" sldId="2147470450"/>
            <ac:grpSpMk id="12" creationId="{4BFE4D44-F715-3CF0-265F-69FD47B1D1E3}"/>
          </ac:grpSpMkLst>
        </pc:grpChg>
        <pc:grpChg chg="mod">
          <ac:chgData name="Sai Prashanth" userId="8a101d83-01b8-455a-b159-db3d3c38832b" providerId="ADAL" clId="{913F5D5B-26E9-4B40-BEC8-F33C95496765}" dt="2023-02-27T18:15:48.321" v="307"/>
          <ac:grpSpMkLst>
            <pc:docMk/>
            <pc:sldMk cId="4194823201" sldId="2147470450"/>
            <ac:grpSpMk id="15" creationId="{042BB84C-2159-FD78-516A-D6AAF8418E2A}"/>
          </ac:grpSpMkLst>
        </pc:grpChg>
        <pc:grpChg chg="mod">
          <ac:chgData name="Sai Prashanth" userId="8a101d83-01b8-455a-b159-db3d3c38832b" providerId="ADAL" clId="{913F5D5B-26E9-4B40-BEC8-F33C95496765}" dt="2023-02-27T18:15:48.321" v="307"/>
          <ac:grpSpMkLst>
            <pc:docMk/>
            <pc:sldMk cId="4194823201" sldId="2147470450"/>
            <ac:grpSpMk id="16" creationId="{A3DADFAF-6241-B076-0CB7-63E20781C4E6}"/>
          </ac:grpSpMkLst>
        </pc:grpChg>
        <pc:grpChg chg="mod">
          <ac:chgData name="Sai Prashanth" userId="8a101d83-01b8-455a-b159-db3d3c38832b" providerId="ADAL" clId="{913F5D5B-26E9-4B40-BEC8-F33C95496765}" dt="2023-02-27T18:15:48.321" v="307"/>
          <ac:grpSpMkLst>
            <pc:docMk/>
            <pc:sldMk cId="4194823201" sldId="2147470450"/>
            <ac:grpSpMk id="17" creationId="{00FC861D-68A1-E61D-76A4-538567CFC847}"/>
          </ac:grpSpMkLst>
        </pc:grpChg>
        <pc:grpChg chg="mod">
          <ac:chgData name="Sai Prashanth" userId="8a101d83-01b8-455a-b159-db3d3c38832b" providerId="ADAL" clId="{913F5D5B-26E9-4B40-BEC8-F33C95496765}" dt="2023-02-27T18:15:48.321" v="307"/>
          <ac:grpSpMkLst>
            <pc:docMk/>
            <pc:sldMk cId="4194823201" sldId="2147470450"/>
            <ac:grpSpMk id="21" creationId="{646EB8BE-9DB6-3D93-544E-E820F635BD08}"/>
          </ac:grpSpMkLst>
        </pc:grpChg>
        <pc:grpChg chg="mod">
          <ac:chgData name="Sai Prashanth" userId="8a101d83-01b8-455a-b159-db3d3c38832b" providerId="ADAL" clId="{913F5D5B-26E9-4B40-BEC8-F33C95496765}" dt="2023-02-27T18:15:48.321" v="307"/>
          <ac:grpSpMkLst>
            <pc:docMk/>
            <pc:sldMk cId="4194823201" sldId="2147470450"/>
            <ac:grpSpMk id="23" creationId="{69C8D06B-075D-C449-C4AA-B5C199EB8776}"/>
          </ac:grpSpMkLst>
        </pc:grpChg>
        <pc:grpChg chg="del">
          <ac:chgData name="Sai Prashanth" userId="8a101d83-01b8-455a-b159-db3d3c38832b" providerId="ADAL" clId="{913F5D5B-26E9-4B40-BEC8-F33C95496765}" dt="2023-02-27T18:15:47.480" v="306" actId="478"/>
          <ac:grpSpMkLst>
            <pc:docMk/>
            <pc:sldMk cId="4194823201" sldId="2147470450"/>
            <ac:grpSpMk id="99" creationId="{37B09AF2-0A17-1DFD-6176-EAC281F2DA62}"/>
          </ac:grpSpMkLst>
        </pc:grpChg>
        <pc:grpChg chg="del">
          <ac:chgData name="Sai Prashanth" userId="8a101d83-01b8-455a-b159-db3d3c38832b" providerId="ADAL" clId="{913F5D5B-26E9-4B40-BEC8-F33C95496765}" dt="2023-02-27T18:15:47.480" v="306" actId="478"/>
          <ac:grpSpMkLst>
            <pc:docMk/>
            <pc:sldMk cId="4194823201" sldId="2147470450"/>
            <ac:grpSpMk id="100" creationId="{53603C41-5E19-3B1A-B8E5-B8617ADA636C}"/>
          </ac:grpSpMkLst>
        </pc:grpChg>
        <pc:grpChg chg="del">
          <ac:chgData name="Sai Prashanth" userId="8a101d83-01b8-455a-b159-db3d3c38832b" providerId="ADAL" clId="{913F5D5B-26E9-4B40-BEC8-F33C95496765}" dt="2023-02-27T18:15:47.480" v="306" actId="478"/>
          <ac:grpSpMkLst>
            <pc:docMk/>
            <pc:sldMk cId="4194823201" sldId="2147470450"/>
            <ac:grpSpMk id="108" creationId="{617F8C4B-9D10-313A-CF70-7CEB0DF48F63}"/>
          </ac:grpSpMkLst>
        </pc:grpChg>
        <pc:grpChg chg="del">
          <ac:chgData name="Sai Prashanth" userId="8a101d83-01b8-455a-b159-db3d3c38832b" providerId="ADAL" clId="{913F5D5B-26E9-4B40-BEC8-F33C95496765}" dt="2023-02-27T18:15:47.480" v="306" actId="478"/>
          <ac:grpSpMkLst>
            <pc:docMk/>
            <pc:sldMk cId="4194823201" sldId="2147470450"/>
            <ac:grpSpMk id="116" creationId="{55DC97FC-2C8A-F3AC-447E-FE8FA45FD9A3}"/>
          </ac:grpSpMkLst>
        </pc:grpChg>
        <pc:grpChg chg="mod">
          <ac:chgData name="Sai Prashanth" userId="8a101d83-01b8-455a-b159-db3d3c38832b" providerId="ADAL" clId="{913F5D5B-26E9-4B40-BEC8-F33C95496765}" dt="2023-02-27T18:15:48.321" v="307"/>
          <ac:grpSpMkLst>
            <pc:docMk/>
            <pc:sldMk cId="4194823201" sldId="2147470450"/>
            <ac:grpSpMk id="124" creationId="{B61E0356-71C5-8D31-E5B1-48E09CBFF2EE}"/>
          </ac:grpSpMkLst>
        </pc:grpChg>
        <pc:grpChg chg="mod">
          <ac:chgData name="Sai Prashanth" userId="8a101d83-01b8-455a-b159-db3d3c38832b" providerId="ADAL" clId="{913F5D5B-26E9-4B40-BEC8-F33C95496765}" dt="2023-02-27T18:15:48.321" v="307"/>
          <ac:grpSpMkLst>
            <pc:docMk/>
            <pc:sldMk cId="4194823201" sldId="2147470450"/>
            <ac:grpSpMk id="126" creationId="{2738D6A0-3CA7-AA45-129C-5A51A3116E92}"/>
          </ac:grpSpMkLst>
        </pc:grpChg>
        <pc:grpChg chg="del">
          <ac:chgData name="Sai Prashanth" userId="8a101d83-01b8-455a-b159-db3d3c38832b" providerId="ADAL" clId="{913F5D5B-26E9-4B40-BEC8-F33C95496765}" dt="2023-02-27T18:15:47.480" v="306" actId="478"/>
          <ac:grpSpMkLst>
            <pc:docMk/>
            <pc:sldMk cId="4194823201" sldId="2147470450"/>
            <ac:grpSpMk id="132" creationId="{E50366FE-BA62-15E4-D2C8-FF660AA1A709}"/>
          </ac:grpSpMkLst>
        </pc:grpChg>
        <pc:grpChg chg="del">
          <ac:chgData name="Sai Prashanth" userId="8a101d83-01b8-455a-b159-db3d3c38832b" providerId="ADAL" clId="{913F5D5B-26E9-4B40-BEC8-F33C95496765}" dt="2023-02-27T18:15:47.480" v="306" actId="478"/>
          <ac:grpSpMkLst>
            <pc:docMk/>
            <pc:sldMk cId="4194823201" sldId="2147470450"/>
            <ac:grpSpMk id="140" creationId="{17D27FC7-9644-AE82-CACC-ECF0B34C91D5}"/>
          </ac:grpSpMkLst>
        </pc:grpChg>
        <pc:grpChg chg="del">
          <ac:chgData name="Sai Prashanth" userId="8a101d83-01b8-455a-b159-db3d3c38832b" providerId="ADAL" clId="{913F5D5B-26E9-4B40-BEC8-F33C95496765}" dt="2023-02-27T18:15:47.480" v="306" actId="478"/>
          <ac:grpSpMkLst>
            <pc:docMk/>
            <pc:sldMk cId="4194823201" sldId="2147470450"/>
            <ac:grpSpMk id="148" creationId="{712B05B2-D681-ACAA-5ADC-C8FB76264328}"/>
          </ac:grpSpMkLst>
        </pc:grpChg>
        <pc:grpChg chg="mod">
          <ac:chgData name="Sai Prashanth" userId="8a101d83-01b8-455a-b159-db3d3c38832b" providerId="ADAL" clId="{913F5D5B-26E9-4B40-BEC8-F33C95496765}" dt="2023-02-27T18:15:48.321" v="307"/>
          <ac:grpSpMkLst>
            <pc:docMk/>
            <pc:sldMk cId="4194823201" sldId="2147470450"/>
            <ac:grpSpMk id="160" creationId="{36271B53-BA1E-6971-1B01-AE4673110828}"/>
          </ac:grpSpMkLst>
        </pc:grpChg>
        <pc:grpChg chg="mod">
          <ac:chgData name="Sai Prashanth" userId="8a101d83-01b8-455a-b159-db3d3c38832b" providerId="ADAL" clId="{913F5D5B-26E9-4B40-BEC8-F33C95496765}" dt="2023-02-27T18:15:48.321" v="307"/>
          <ac:grpSpMkLst>
            <pc:docMk/>
            <pc:sldMk cId="4194823201" sldId="2147470450"/>
            <ac:grpSpMk id="162" creationId="{8AFE7D1C-C2E5-800E-9294-47A40AD4D89C}"/>
          </ac:grpSpMkLst>
        </pc:grpChg>
        <pc:grpChg chg="del">
          <ac:chgData name="Sai Prashanth" userId="8a101d83-01b8-455a-b159-db3d3c38832b" providerId="ADAL" clId="{913F5D5B-26E9-4B40-BEC8-F33C95496765}" dt="2023-02-27T18:15:47.480" v="306" actId="478"/>
          <ac:grpSpMkLst>
            <pc:docMk/>
            <pc:sldMk cId="4194823201" sldId="2147470450"/>
            <ac:grpSpMk id="164" creationId="{0ECB4797-CFE7-64E8-1C4C-2090476BA38F}"/>
          </ac:grpSpMkLst>
        </pc:grpChg>
        <pc:grpChg chg="mod">
          <ac:chgData name="Sai Prashanth" userId="8a101d83-01b8-455a-b159-db3d3c38832b" providerId="ADAL" clId="{913F5D5B-26E9-4B40-BEC8-F33C95496765}" dt="2023-02-27T18:15:48.321" v="307"/>
          <ac:grpSpMkLst>
            <pc:docMk/>
            <pc:sldMk cId="4194823201" sldId="2147470450"/>
            <ac:grpSpMk id="182" creationId="{9CAB869C-7915-32E5-EB89-AA7D67EB508A}"/>
          </ac:grpSpMkLst>
        </pc:grpChg>
        <pc:grpChg chg="mod">
          <ac:chgData name="Sai Prashanth" userId="8a101d83-01b8-455a-b159-db3d3c38832b" providerId="ADAL" clId="{913F5D5B-26E9-4B40-BEC8-F33C95496765}" dt="2023-02-27T18:15:48.321" v="307"/>
          <ac:grpSpMkLst>
            <pc:docMk/>
            <pc:sldMk cId="4194823201" sldId="2147470450"/>
            <ac:grpSpMk id="184" creationId="{91CDE8D4-0BDF-627C-3C6D-B0CC58D557AC}"/>
          </ac:grpSpMkLst>
        </pc:grpChg>
        <pc:grpChg chg="mod">
          <ac:chgData name="Sai Prashanth" userId="8a101d83-01b8-455a-b159-db3d3c38832b" providerId="ADAL" clId="{913F5D5B-26E9-4B40-BEC8-F33C95496765}" dt="2023-02-27T18:15:48.321" v="307"/>
          <ac:grpSpMkLst>
            <pc:docMk/>
            <pc:sldMk cId="4194823201" sldId="2147470450"/>
            <ac:grpSpMk id="197" creationId="{71A19ABE-3046-2236-2C2F-AA9C28D43652}"/>
          </ac:grpSpMkLst>
        </pc:grpChg>
        <pc:grpChg chg="mod">
          <ac:chgData name="Sai Prashanth" userId="8a101d83-01b8-455a-b159-db3d3c38832b" providerId="ADAL" clId="{913F5D5B-26E9-4B40-BEC8-F33C95496765}" dt="2023-02-27T18:15:48.321" v="307"/>
          <ac:grpSpMkLst>
            <pc:docMk/>
            <pc:sldMk cId="4194823201" sldId="2147470450"/>
            <ac:grpSpMk id="199" creationId="{2A84B0B7-16F2-66A1-FFDE-47381141F0E0}"/>
          </ac:grpSpMkLst>
        </pc:grpChg>
        <pc:grpChg chg="add mod">
          <ac:chgData name="Sai Prashanth" userId="8a101d83-01b8-455a-b159-db3d3c38832b" providerId="ADAL" clId="{913F5D5B-26E9-4B40-BEC8-F33C95496765}" dt="2023-02-27T18:18:05.461" v="382"/>
          <ac:grpSpMkLst>
            <pc:docMk/>
            <pc:sldMk cId="4194823201" sldId="2147470450"/>
            <ac:grpSpMk id="208" creationId="{C1B385BF-B6F6-8BBF-3275-1B9DC3A207BC}"/>
          </ac:grpSpMkLst>
        </pc:grpChg>
        <pc:grpChg chg="mod">
          <ac:chgData name="Sai Prashanth" userId="8a101d83-01b8-455a-b159-db3d3c38832b" providerId="ADAL" clId="{913F5D5B-26E9-4B40-BEC8-F33C95496765}" dt="2023-02-27T18:18:05.461" v="382"/>
          <ac:grpSpMkLst>
            <pc:docMk/>
            <pc:sldMk cId="4194823201" sldId="2147470450"/>
            <ac:grpSpMk id="214" creationId="{A25FFE65-2D5D-0F1D-AF1D-42BE5BEB51C8}"/>
          </ac:grpSpMkLst>
        </pc:grpChg>
        <pc:grpChg chg="mod">
          <ac:chgData name="Sai Prashanth" userId="8a101d83-01b8-455a-b159-db3d3c38832b" providerId="ADAL" clId="{913F5D5B-26E9-4B40-BEC8-F33C95496765}" dt="2023-02-27T18:18:05.461" v="382"/>
          <ac:grpSpMkLst>
            <pc:docMk/>
            <pc:sldMk cId="4194823201" sldId="2147470450"/>
            <ac:grpSpMk id="218" creationId="{9B0B5FA2-B38A-4D93-CAF5-1BFF35090CDE}"/>
          </ac:grpSpMkLst>
        </pc:grpChg>
        <pc:grpChg chg="mod">
          <ac:chgData name="Sai Prashanth" userId="8a101d83-01b8-455a-b159-db3d3c38832b" providerId="ADAL" clId="{913F5D5B-26E9-4B40-BEC8-F33C95496765}" dt="2023-02-27T18:18:05.461" v="382"/>
          <ac:grpSpMkLst>
            <pc:docMk/>
            <pc:sldMk cId="4194823201" sldId="2147470450"/>
            <ac:grpSpMk id="221" creationId="{B4CEE55E-6ED1-0552-A73A-D8DDD74C97D1}"/>
          </ac:grpSpMkLst>
        </pc:grpChg>
        <pc:grpChg chg="mod">
          <ac:chgData name="Sai Prashanth" userId="8a101d83-01b8-455a-b159-db3d3c38832b" providerId="ADAL" clId="{913F5D5B-26E9-4B40-BEC8-F33C95496765}" dt="2023-02-27T18:18:05.461" v="382"/>
          <ac:grpSpMkLst>
            <pc:docMk/>
            <pc:sldMk cId="4194823201" sldId="2147470450"/>
            <ac:grpSpMk id="222" creationId="{6B9D51A5-2348-D3A3-E46B-65B59ECBB1FE}"/>
          </ac:grpSpMkLst>
        </pc:grpChg>
        <pc:grpChg chg="mod">
          <ac:chgData name="Sai Prashanth" userId="8a101d83-01b8-455a-b159-db3d3c38832b" providerId="ADAL" clId="{913F5D5B-26E9-4B40-BEC8-F33C95496765}" dt="2023-02-27T18:18:05.461" v="382"/>
          <ac:grpSpMkLst>
            <pc:docMk/>
            <pc:sldMk cId="4194823201" sldId="2147470450"/>
            <ac:grpSpMk id="223" creationId="{9F8BD3E3-DAF2-AC69-F5CF-90BF6363611E}"/>
          </ac:grpSpMkLst>
        </pc:grpChg>
        <pc:grpChg chg="mod">
          <ac:chgData name="Sai Prashanth" userId="8a101d83-01b8-455a-b159-db3d3c38832b" providerId="ADAL" clId="{913F5D5B-26E9-4B40-BEC8-F33C95496765}" dt="2023-02-27T18:18:05.461" v="382"/>
          <ac:grpSpMkLst>
            <pc:docMk/>
            <pc:sldMk cId="4194823201" sldId="2147470450"/>
            <ac:grpSpMk id="227" creationId="{37607FF0-E968-5EDA-CC1D-48D0B0572E2F}"/>
          </ac:grpSpMkLst>
        </pc:grpChg>
        <pc:grpChg chg="mod">
          <ac:chgData name="Sai Prashanth" userId="8a101d83-01b8-455a-b159-db3d3c38832b" providerId="ADAL" clId="{913F5D5B-26E9-4B40-BEC8-F33C95496765}" dt="2023-02-27T18:18:05.461" v="382"/>
          <ac:grpSpMkLst>
            <pc:docMk/>
            <pc:sldMk cId="4194823201" sldId="2147470450"/>
            <ac:grpSpMk id="229" creationId="{4109B8A3-FDDE-6773-B0FA-B34D652BD006}"/>
          </ac:grpSpMkLst>
        </pc:grpChg>
        <pc:grpChg chg="mod">
          <ac:chgData name="Sai Prashanth" userId="8a101d83-01b8-455a-b159-db3d3c38832b" providerId="ADAL" clId="{913F5D5B-26E9-4B40-BEC8-F33C95496765}" dt="2023-02-27T18:18:05.461" v="382"/>
          <ac:grpSpMkLst>
            <pc:docMk/>
            <pc:sldMk cId="4194823201" sldId="2147470450"/>
            <ac:grpSpMk id="242" creationId="{CB80A9D1-0479-9382-C8F8-C5EB8A1854D2}"/>
          </ac:grpSpMkLst>
        </pc:grpChg>
        <pc:grpChg chg="mod">
          <ac:chgData name="Sai Prashanth" userId="8a101d83-01b8-455a-b159-db3d3c38832b" providerId="ADAL" clId="{913F5D5B-26E9-4B40-BEC8-F33C95496765}" dt="2023-02-27T18:18:05.461" v="382"/>
          <ac:grpSpMkLst>
            <pc:docMk/>
            <pc:sldMk cId="4194823201" sldId="2147470450"/>
            <ac:grpSpMk id="244" creationId="{9B29D502-AA03-5C4C-A30E-95CCA71168E6}"/>
          </ac:grpSpMkLst>
        </pc:grpChg>
        <pc:grpChg chg="mod">
          <ac:chgData name="Sai Prashanth" userId="8a101d83-01b8-455a-b159-db3d3c38832b" providerId="ADAL" clId="{913F5D5B-26E9-4B40-BEC8-F33C95496765}" dt="2023-02-27T18:18:05.461" v="382"/>
          <ac:grpSpMkLst>
            <pc:docMk/>
            <pc:sldMk cId="4194823201" sldId="2147470450"/>
            <ac:grpSpMk id="254" creationId="{DCD9584B-AC3A-B453-19CB-9BC07195D7C9}"/>
          </ac:grpSpMkLst>
        </pc:grpChg>
        <pc:grpChg chg="mod">
          <ac:chgData name="Sai Prashanth" userId="8a101d83-01b8-455a-b159-db3d3c38832b" providerId="ADAL" clId="{913F5D5B-26E9-4B40-BEC8-F33C95496765}" dt="2023-02-27T18:18:05.461" v="382"/>
          <ac:grpSpMkLst>
            <pc:docMk/>
            <pc:sldMk cId="4194823201" sldId="2147470450"/>
            <ac:grpSpMk id="256" creationId="{2914DFAF-4FFC-B3D5-BEF8-29445F127DF7}"/>
          </ac:grpSpMkLst>
        </pc:grpChg>
        <pc:grpChg chg="mod">
          <ac:chgData name="Sai Prashanth" userId="8a101d83-01b8-455a-b159-db3d3c38832b" providerId="ADAL" clId="{913F5D5B-26E9-4B40-BEC8-F33C95496765}" dt="2023-02-27T18:18:05.461" v="382"/>
          <ac:grpSpMkLst>
            <pc:docMk/>
            <pc:sldMk cId="4194823201" sldId="2147470450"/>
            <ac:grpSpMk id="269" creationId="{426CCAD0-1701-CF82-2169-5F39AC00C8E5}"/>
          </ac:grpSpMkLst>
        </pc:grpChg>
        <pc:grpChg chg="mod">
          <ac:chgData name="Sai Prashanth" userId="8a101d83-01b8-455a-b159-db3d3c38832b" providerId="ADAL" clId="{913F5D5B-26E9-4B40-BEC8-F33C95496765}" dt="2023-02-27T18:18:05.461" v="382"/>
          <ac:grpSpMkLst>
            <pc:docMk/>
            <pc:sldMk cId="4194823201" sldId="2147470450"/>
            <ac:grpSpMk id="271" creationId="{2537CC35-39B4-FCC2-B8F4-AE22D23E32A6}"/>
          </ac:grpSpMkLst>
        </pc:grpChg>
        <pc:grpChg chg="mod">
          <ac:chgData name="Sai Prashanth" userId="8a101d83-01b8-455a-b159-db3d3c38832b" providerId="ADAL" clId="{913F5D5B-26E9-4B40-BEC8-F33C95496765}" dt="2023-02-27T18:18:05.461" v="382"/>
          <ac:grpSpMkLst>
            <pc:docMk/>
            <pc:sldMk cId="4194823201" sldId="2147470450"/>
            <ac:grpSpMk id="284" creationId="{4B6877B7-8B4F-CC2B-608B-A67B002854D7}"/>
          </ac:grpSpMkLst>
        </pc:grpChg>
        <pc:grpChg chg="mod">
          <ac:chgData name="Sai Prashanth" userId="8a101d83-01b8-455a-b159-db3d3c38832b" providerId="ADAL" clId="{913F5D5B-26E9-4B40-BEC8-F33C95496765}" dt="2023-02-27T18:18:05.461" v="382"/>
          <ac:grpSpMkLst>
            <pc:docMk/>
            <pc:sldMk cId="4194823201" sldId="2147470450"/>
            <ac:grpSpMk id="286" creationId="{0FD6F3F6-38A3-9DBF-C42D-D91B63DE76AD}"/>
          </ac:grpSpMkLst>
        </pc:grpChg>
        <pc:picChg chg="del mod">
          <ac:chgData name="Sai Prashanth" userId="8a101d83-01b8-455a-b159-db3d3c38832b" providerId="ADAL" clId="{913F5D5B-26E9-4B40-BEC8-F33C95496765}" dt="2023-02-27T18:15:59.931" v="310" actId="478"/>
          <ac:picMkLst>
            <pc:docMk/>
            <pc:sldMk cId="4194823201" sldId="2147470450"/>
            <ac:picMk id="7" creationId="{2C1B8C6F-FD79-8247-6935-54C594A894B0}"/>
          </ac:picMkLst>
        </pc:picChg>
        <pc:picChg chg="del">
          <ac:chgData name="Sai Prashanth" userId="8a101d83-01b8-455a-b159-db3d3c38832b" providerId="ADAL" clId="{913F5D5B-26E9-4B40-BEC8-F33C95496765}" dt="2023-02-27T18:15:47.480" v="306" actId="478"/>
          <ac:picMkLst>
            <pc:docMk/>
            <pc:sldMk cId="4194823201" sldId="2147470450"/>
            <ac:picMk id="28" creationId="{BFB76DCB-E3A4-2F23-61A6-1581E6EEB0DD}"/>
          </ac:picMkLst>
        </pc:picChg>
        <pc:picChg chg="del">
          <ac:chgData name="Sai Prashanth" userId="8a101d83-01b8-455a-b159-db3d3c38832b" providerId="ADAL" clId="{913F5D5B-26E9-4B40-BEC8-F33C95496765}" dt="2023-02-27T18:15:47.480" v="306" actId="478"/>
          <ac:picMkLst>
            <pc:docMk/>
            <pc:sldMk cId="4194823201" sldId="2147470450"/>
            <ac:picMk id="29" creationId="{A805EF15-BEE1-136D-8AAB-C46C0007C3E9}"/>
          </ac:picMkLst>
        </pc:picChg>
        <pc:picChg chg="del">
          <ac:chgData name="Sai Prashanth" userId="8a101d83-01b8-455a-b159-db3d3c38832b" providerId="ADAL" clId="{913F5D5B-26E9-4B40-BEC8-F33C95496765}" dt="2023-02-27T18:15:47.480" v="306" actId="478"/>
          <ac:picMkLst>
            <pc:docMk/>
            <pc:sldMk cId="4194823201" sldId="2147470450"/>
            <ac:picMk id="30" creationId="{F4BD25B8-85FF-D727-AEBD-90BE3273D85F}"/>
          </ac:picMkLst>
        </pc:picChg>
        <pc:picChg chg="add del mod">
          <ac:chgData name="Sai Prashanth" userId="8a101d83-01b8-455a-b159-db3d3c38832b" providerId="ADAL" clId="{913F5D5B-26E9-4B40-BEC8-F33C95496765}" dt="2023-02-27T18:17:56.184" v="359" actId="478"/>
          <ac:picMkLst>
            <pc:docMk/>
            <pc:sldMk cId="4194823201" sldId="2147470450"/>
            <ac:picMk id="36" creationId="{CC0295A6-621B-C1EF-5D66-6819D52383BD}"/>
          </ac:picMkLst>
        </pc:picChg>
        <pc:picChg chg="del">
          <ac:chgData name="Sai Prashanth" userId="8a101d83-01b8-455a-b159-db3d3c38832b" providerId="ADAL" clId="{913F5D5B-26E9-4B40-BEC8-F33C95496765}" dt="2023-02-27T18:15:47.480" v="306" actId="478"/>
          <ac:picMkLst>
            <pc:docMk/>
            <pc:sldMk cId="4194823201" sldId="2147470450"/>
            <ac:picMk id="38" creationId="{877E6A3D-87C0-8462-8CF0-C714FF391ACF}"/>
          </ac:picMkLst>
        </pc:picChg>
        <pc:picChg chg="del">
          <ac:chgData name="Sai Prashanth" userId="8a101d83-01b8-455a-b159-db3d3c38832b" providerId="ADAL" clId="{913F5D5B-26E9-4B40-BEC8-F33C95496765}" dt="2023-02-27T18:15:47.480" v="306" actId="478"/>
          <ac:picMkLst>
            <pc:docMk/>
            <pc:sldMk cId="4194823201" sldId="2147470450"/>
            <ac:picMk id="39" creationId="{F136D0F6-25CA-FE0B-ECC6-C97CA02896AB}"/>
          </ac:picMkLst>
        </pc:picChg>
        <pc:picChg chg="del">
          <ac:chgData name="Sai Prashanth" userId="8a101d83-01b8-455a-b159-db3d3c38832b" providerId="ADAL" clId="{913F5D5B-26E9-4B40-BEC8-F33C95496765}" dt="2023-02-27T18:15:47.480" v="306" actId="478"/>
          <ac:picMkLst>
            <pc:docMk/>
            <pc:sldMk cId="4194823201" sldId="2147470450"/>
            <ac:picMk id="40" creationId="{CCB4DACD-EEA5-9B0F-6F2C-D4D91C67A84E}"/>
          </ac:picMkLst>
        </pc:picChg>
        <pc:picChg chg="del">
          <ac:chgData name="Sai Prashanth" userId="8a101d83-01b8-455a-b159-db3d3c38832b" providerId="ADAL" clId="{913F5D5B-26E9-4B40-BEC8-F33C95496765}" dt="2023-02-27T18:15:47.480" v="306" actId="478"/>
          <ac:picMkLst>
            <pc:docMk/>
            <pc:sldMk cId="4194823201" sldId="2147470450"/>
            <ac:picMk id="41" creationId="{469A54E6-844C-A10C-BC2C-E439A5C91C78}"/>
          </ac:picMkLst>
        </pc:picChg>
        <pc:picChg chg="del">
          <ac:chgData name="Sai Prashanth" userId="8a101d83-01b8-455a-b159-db3d3c38832b" providerId="ADAL" clId="{913F5D5B-26E9-4B40-BEC8-F33C95496765}" dt="2023-02-27T18:15:47.480" v="306" actId="478"/>
          <ac:picMkLst>
            <pc:docMk/>
            <pc:sldMk cId="4194823201" sldId="2147470450"/>
            <ac:picMk id="42" creationId="{1620FB09-049F-D72B-0FFC-2CC1540AFA76}"/>
          </ac:picMkLst>
        </pc:picChg>
        <pc:picChg chg="del">
          <ac:chgData name="Sai Prashanth" userId="8a101d83-01b8-455a-b159-db3d3c38832b" providerId="ADAL" clId="{913F5D5B-26E9-4B40-BEC8-F33C95496765}" dt="2023-02-27T18:15:47.480" v="306" actId="478"/>
          <ac:picMkLst>
            <pc:docMk/>
            <pc:sldMk cId="4194823201" sldId="2147470450"/>
            <ac:picMk id="43" creationId="{CD9C992D-F8A2-A0B8-7C6D-CF985F758786}"/>
          </ac:picMkLst>
        </pc:picChg>
        <pc:picChg chg="del">
          <ac:chgData name="Sai Prashanth" userId="8a101d83-01b8-455a-b159-db3d3c38832b" providerId="ADAL" clId="{913F5D5B-26E9-4B40-BEC8-F33C95496765}" dt="2023-02-27T18:15:47.480" v="306" actId="478"/>
          <ac:picMkLst>
            <pc:docMk/>
            <pc:sldMk cId="4194823201" sldId="2147470450"/>
            <ac:picMk id="44" creationId="{6E6D347D-413B-CEC1-BE0F-6A59B9190C35}"/>
          </ac:picMkLst>
        </pc:picChg>
        <pc:picChg chg="del">
          <ac:chgData name="Sai Prashanth" userId="8a101d83-01b8-455a-b159-db3d3c38832b" providerId="ADAL" clId="{913F5D5B-26E9-4B40-BEC8-F33C95496765}" dt="2023-02-27T18:15:47.480" v="306" actId="478"/>
          <ac:picMkLst>
            <pc:docMk/>
            <pc:sldMk cId="4194823201" sldId="2147470450"/>
            <ac:picMk id="45" creationId="{E4308A98-7A86-CFC5-FCEA-CE29D5F39C5E}"/>
          </ac:picMkLst>
        </pc:picChg>
        <pc:picChg chg="del">
          <ac:chgData name="Sai Prashanth" userId="8a101d83-01b8-455a-b159-db3d3c38832b" providerId="ADAL" clId="{913F5D5B-26E9-4B40-BEC8-F33C95496765}" dt="2023-02-27T18:15:47.480" v="306" actId="478"/>
          <ac:picMkLst>
            <pc:docMk/>
            <pc:sldMk cId="4194823201" sldId="2147470450"/>
            <ac:picMk id="46" creationId="{1E674ED8-146B-BB9B-D0DD-90A1448DDFF4}"/>
          </ac:picMkLst>
        </pc:picChg>
        <pc:picChg chg="del">
          <ac:chgData name="Sai Prashanth" userId="8a101d83-01b8-455a-b159-db3d3c38832b" providerId="ADAL" clId="{913F5D5B-26E9-4B40-BEC8-F33C95496765}" dt="2023-02-27T18:15:47.480" v="306" actId="478"/>
          <ac:picMkLst>
            <pc:docMk/>
            <pc:sldMk cId="4194823201" sldId="2147470450"/>
            <ac:picMk id="47" creationId="{61C93C11-9489-E0E8-91D5-F53C2101A38C}"/>
          </ac:picMkLst>
        </pc:picChg>
        <pc:picChg chg="del">
          <ac:chgData name="Sai Prashanth" userId="8a101d83-01b8-455a-b159-db3d3c38832b" providerId="ADAL" clId="{913F5D5B-26E9-4B40-BEC8-F33C95496765}" dt="2023-02-27T18:15:47.480" v="306" actId="478"/>
          <ac:picMkLst>
            <pc:docMk/>
            <pc:sldMk cId="4194823201" sldId="2147470450"/>
            <ac:picMk id="48" creationId="{8EB2F4E1-8BC5-3E92-1127-68DAFEC50CDF}"/>
          </ac:picMkLst>
        </pc:picChg>
        <pc:picChg chg="del">
          <ac:chgData name="Sai Prashanth" userId="8a101d83-01b8-455a-b159-db3d3c38832b" providerId="ADAL" clId="{913F5D5B-26E9-4B40-BEC8-F33C95496765}" dt="2023-02-27T18:15:47.480" v="306" actId="478"/>
          <ac:picMkLst>
            <pc:docMk/>
            <pc:sldMk cId="4194823201" sldId="2147470450"/>
            <ac:picMk id="49" creationId="{00942A14-DFFD-1046-6F10-FB2653941247}"/>
          </ac:picMkLst>
        </pc:picChg>
        <pc:picChg chg="del">
          <ac:chgData name="Sai Prashanth" userId="8a101d83-01b8-455a-b159-db3d3c38832b" providerId="ADAL" clId="{913F5D5B-26E9-4B40-BEC8-F33C95496765}" dt="2023-02-27T18:15:47.480" v="306" actId="478"/>
          <ac:picMkLst>
            <pc:docMk/>
            <pc:sldMk cId="4194823201" sldId="2147470450"/>
            <ac:picMk id="50" creationId="{1EC3E0CE-D562-D978-34B6-1C77F82A1AC4}"/>
          </ac:picMkLst>
        </pc:picChg>
        <pc:picChg chg="del">
          <ac:chgData name="Sai Prashanth" userId="8a101d83-01b8-455a-b159-db3d3c38832b" providerId="ADAL" clId="{913F5D5B-26E9-4B40-BEC8-F33C95496765}" dt="2023-02-27T18:15:47.480" v="306" actId="478"/>
          <ac:picMkLst>
            <pc:docMk/>
            <pc:sldMk cId="4194823201" sldId="2147470450"/>
            <ac:picMk id="51" creationId="{370A5230-4210-8160-0E4A-A5D0E75BA91D}"/>
          </ac:picMkLst>
        </pc:picChg>
        <pc:picChg chg="del">
          <ac:chgData name="Sai Prashanth" userId="8a101d83-01b8-455a-b159-db3d3c38832b" providerId="ADAL" clId="{913F5D5B-26E9-4B40-BEC8-F33C95496765}" dt="2023-02-27T18:15:47.480" v="306" actId="478"/>
          <ac:picMkLst>
            <pc:docMk/>
            <pc:sldMk cId="4194823201" sldId="2147470450"/>
            <ac:picMk id="52" creationId="{DD5AEB13-CFA2-BD8A-4ADF-B3C8D1BCA65E}"/>
          </ac:picMkLst>
        </pc:picChg>
        <pc:picChg chg="del">
          <ac:chgData name="Sai Prashanth" userId="8a101d83-01b8-455a-b159-db3d3c38832b" providerId="ADAL" clId="{913F5D5B-26E9-4B40-BEC8-F33C95496765}" dt="2023-02-27T18:15:47.480" v="306" actId="478"/>
          <ac:picMkLst>
            <pc:docMk/>
            <pc:sldMk cId="4194823201" sldId="2147470450"/>
            <ac:picMk id="53" creationId="{2A162171-3B2D-6B17-B9C9-B1C8489AC433}"/>
          </ac:picMkLst>
        </pc:picChg>
        <pc:picChg chg="del">
          <ac:chgData name="Sai Prashanth" userId="8a101d83-01b8-455a-b159-db3d3c38832b" providerId="ADAL" clId="{913F5D5B-26E9-4B40-BEC8-F33C95496765}" dt="2023-02-27T18:15:47.480" v="306" actId="478"/>
          <ac:picMkLst>
            <pc:docMk/>
            <pc:sldMk cId="4194823201" sldId="2147470450"/>
            <ac:picMk id="54" creationId="{49629E9F-49BD-A580-9840-5430EE853327}"/>
          </ac:picMkLst>
        </pc:picChg>
        <pc:picChg chg="del">
          <ac:chgData name="Sai Prashanth" userId="8a101d83-01b8-455a-b159-db3d3c38832b" providerId="ADAL" clId="{913F5D5B-26E9-4B40-BEC8-F33C95496765}" dt="2023-02-27T18:15:47.480" v="306" actId="478"/>
          <ac:picMkLst>
            <pc:docMk/>
            <pc:sldMk cId="4194823201" sldId="2147470450"/>
            <ac:picMk id="55" creationId="{38AB8333-6BE1-4214-C771-AE2C4237E36C}"/>
          </ac:picMkLst>
        </pc:picChg>
        <pc:picChg chg="del">
          <ac:chgData name="Sai Prashanth" userId="8a101d83-01b8-455a-b159-db3d3c38832b" providerId="ADAL" clId="{913F5D5B-26E9-4B40-BEC8-F33C95496765}" dt="2023-02-27T18:15:47.480" v="306" actId="478"/>
          <ac:picMkLst>
            <pc:docMk/>
            <pc:sldMk cId="4194823201" sldId="2147470450"/>
            <ac:picMk id="56" creationId="{96B22731-89F7-0953-4519-4BAD965FF6EC}"/>
          </ac:picMkLst>
        </pc:picChg>
        <pc:picChg chg="del">
          <ac:chgData name="Sai Prashanth" userId="8a101d83-01b8-455a-b159-db3d3c38832b" providerId="ADAL" clId="{913F5D5B-26E9-4B40-BEC8-F33C95496765}" dt="2023-02-27T18:15:47.480" v="306" actId="478"/>
          <ac:picMkLst>
            <pc:docMk/>
            <pc:sldMk cId="4194823201" sldId="2147470450"/>
            <ac:picMk id="57" creationId="{C63423A6-7DB1-2198-EFB7-51135103722F}"/>
          </ac:picMkLst>
        </pc:picChg>
        <pc:picChg chg="del">
          <ac:chgData name="Sai Prashanth" userId="8a101d83-01b8-455a-b159-db3d3c38832b" providerId="ADAL" clId="{913F5D5B-26E9-4B40-BEC8-F33C95496765}" dt="2023-02-27T18:15:47.480" v="306" actId="478"/>
          <ac:picMkLst>
            <pc:docMk/>
            <pc:sldMk cId="4194823201" sldId="2147470450"/>
            <ac:picMk id="59" creationId="{9FBB85C6-9D97-09A7-D42B-6E557BCDFA4F}"/>
          </ac:picMkLst>
        </pc:picChg>
        <pc:picChg chg="del">
          <ac:chgData name="Sai Prashanth" userId="8a101d83-01b8-455a-b159-db3d3c38832b" providerId="ADAL" clId="{913F5D5B-26E9-4B40-BEC8-F33C95496765}" dt="2023-02-27T18:15:47.480" v="306" actId="478"/>
          <ac:picMkLst>
            <pc:docMk/>
            <pc:sldMk cId="4194823201" sldId="2147470450"/>
            <ac:picMk id="60" creationId="{0C58281A-9AC6-E184-C596-F1569EC2B7FA}"/>
          </ac:picMkLst>
        </pc:picChg>
        <pc:picChg chg="del">
          <ac:chgData name="Sai Prashanth" userId="8a101d83-01b8-455a-b159-db3d3c38832b" providerId="ADAL" clId="{913F5D5B-26E9-4B40-BEC8-F33C95496765}" dt="2023-02-27T18:15:47.480" v="306" actId="478"/>
          <ac:picMkLst>
            <pc:docMk/>
            <pc:sldMk cId="4194823201" sldId="2147470450"/>
            <ac:picMk id="61" creationId="{7E45C918-D78F-6DAF-6B17-62B194F46A52}"/>
          </ac:picMkLst>
        </pc:picChg>
        <pc:picChg chg="del">
          <ac:chgData name="Sai Prashanth" userId="8a101d83-01b8-455a-b159-db3d3c38832b" providerId="ADAL" clId="{913F5D5B-26E9-4B40-BEC8-F33C95496765}" dt="2023-02-27T18:15:47.480" v="306" actId="478"/>
          <ac:picMkLst>
            <pc:docMk/>
            <pc:sldMk cId="4194823201" sldId="2147470450"/>
            <ac:picMk id="62" creationId="{BBC9B7C1-A433-C948-C345-B3648D48F065}"/>
          </ac:picMkLst>
        </pc:picChg>
        <pc:picChg chg="del">
          <ac:chgData name="Sai Prashanth" userId="8a101d83-01b8-455a-b159-db3d3c38832b" providerId="ADAL" clId="{913F5D5B-26E9-4B40-BEC8-F33C95496765}" dt="2023-02-27T18:15:47.480" v="306" actId="478"/>
          <ac:picMkLst>
            <pc:docMk/>
            <pc:sldMk cId="4194823201" sldId="2147470450"/>
            <ac:picMk id="63" creationId="{4F76F1E4-31F0-7543-A82B-47C555357178}"/>
          </ac:picMkLst>
        </pc:picChg>
        <pc:picChg chg="del">
          <ac:chgData name="Sai Prashanth" userId="8a101d83-01b8-455a-b159-db3d3c38832b" providerId="ADAL" clId="{913F5D5B-26E9-4B40-BEC8-F33C95496765}" dt="2023-02-27T18:15:47.480" v="306" actId="478"/>
          <ac:picMkLst>
            <pc:docMk/>
            <pc:sldMk cId="4194823201" sldId="2147470450"/>
            <ac:picMk id="64" creationId="{B1646E14-EA57-7CA4-7364-B61B55F560CF}"/>
          </ac:picMkLst>
        </pc:picChg>
        <pc:picChg chg="del">
          <ac:chgData name="Sai Prashanth" userId="8a101d83-01b8-455a-b159-db3d3c38832b" providerId="ADAL" clId="{913F5D5B-26E9-4B40-BEC8-F33C95496765}" dt="2023-02-27T18:15:47.480" v="306" actId="478"/>
          <ac:picMkLst>
            <pc:docMk/>
            <pc:sldMk cId="4194823201" sldId="2147470450"/>
            <ac:picMk id="65" creationId="{A1EF98DF-7171-9677-EDF2-6EA0560DBFF6}"/>
          </ac:picMkLst>
        </pc:picChg>
        <pc:picChg chg="del">
          <ac:chgData name="Sai Prashanth" userId="8a101d83-01b8-455a-b159-db3d3c38832b" providerId="ADAL" clId="{913F5D5B-26E9-4B40-BEC8-F33C95496765}" dt="2023-02-27T18:15:47.480" v="306" actId="478"/>
          <ac:picMkLst>
            <pc:docMk/>
            <pc:sldMk cId="4194823201" sldId="2147470450"/>
            <ac:picMk id="66" creationId="{5120848B-C8C9-6D0D-0E0A-6B94A75A46C0}"/>
          </ac:picMkLst>
        </pc:picChg>
        <pc:picChg chg="del">
          <ac:chgData name="Sai Prashanth" userId="8a101d83-01b8-455a-b159-db3d3c38832b" providerId="ADAL" clId="{913F5D5B-26E9-4B40-BEC8-F33C95496765}" dt="2023-02-27T18:15:47.480" v="306" actId="478"/>
          <ac:picMkLst>
            <pc:docMk/>
            <pc:sldMk cId="4194823201" sldId="2147470450"/>
            <ac:picMk id="67" creationId="{B36E21E9-6A08-BB5C-81BE-551FB3668473}"/>
          </ac:picMkLst>
        </pc:picChg>
        <pc:picChg chg="del">
          <ac:chgData name="Sai Prashanth" userId="8a101d83-01b8-455a-b159-db3d3c38832b" providerId="ADAL" clId="{913F5D5B-26E9-4B40-BEC8-F33C95496765}" dt="2023-02-27T18:15:47.480" v="306" actId="478"/>
          <ac:picMkLst>
            <pc:docMk/>
            <pc:sldMk cId="4194823201" sldId="2147470450"/>
            <ac:picMk id="68" creationId="{216C6BBE-9405-9E9D-DEDC-5335E0C77228}"/>
          </ac:picMkLst>
        </pc:picChg>
        <pc:picChg chg="del">
          <ac:chgData name="Sai Prashanth" userId="8a101d83-01b8-455a-b159-db3d3c38832b" providerId="ADAL" clId="{913F5D5B-26E9-4B40-BEC8-F33C95496765}" dt="2023-02-27T18:15:47.480" v="306" actId="478"/>
          <ac:picMkLst>
            <pc:docMk/>
            <pc:sldMk cId="4194823201" sldId="2147470450"/>
            <ac:picMk id="69" creationId="{9C4D2135-75D2-CD74-028F-41F42B85E72F}"/>
          </ac:picMkLst>
        </pc:picChg>
        <pc:picChg chg="del">
          <ac:chgData name="Sai Prashanth" userId="8a101d83-01b8-455a-b159-db3d3c38832b" providerId="ADAL" clId="{913F5D5B-26E9-4B40-BEC8-F33C95496765}" dt="2023-02-27T18:15:47.480" v="306" actId="478"/>
          <ac:picMkLst>
            <pc:docMk/>
            <pc:sldMk cId="4194823201" sldId="2147470450"/>
            <ac:picMk id="70" creationId="{89D010D1-71FD-C6E4-19E7-1E19DF1C216A}"/>
          </ac:picMkLst>
        </pc:picChg>
        <pc:picChg chg="del">
          <ac:chgData name="Sai Prashanth" userId="8a101d83-01b8-455a-b159-db3d3c38832b" providerId="ADAL" clId="{913F5D5B-26E9-4B40-BEC8-F33C95496765}" dt="2023-02-27T18:15:47.480" v="306" actId="478"/>
          <ac:picMkLst>
            <pc:docMk/>
            <pc:sldMk cId="4194823201" sldId="2147470450"/>
            <ac:picMk id="71" creationId="{E5F6517A-FAC7-B20E-7079-6F263199FE7D}"/>
          </ac:picMkLst>
        </pc:picChg>
        <pc:picChg chg="del">
          <ac:chgData name="Sai Prashanth" userId="8a101d83-01b8-455a-b159-db3d3c38832b" providerId="ADAL" clId="{913F5D5B-26E9-4B40-BEC8-F33C95496765}" dt="2023-02-27T18:15:47.480" v="306" actId="478"/>
          <ac:picMkLst>
            <pc:docMk/>
            <pc:sldMk cId="4194823201" sldId="2147470450"/>
            <ac:picMk id="72" creationId="{6AEB532B-2623-5009-6FA7-E13379D36851}"/>
          </ac:picMkLst>
        </pc:picChg>
        <pc:picChg chg="del">
          <ac:chgData name="Sai Prashanth" userId="8a101d83-01b8-455a-b159-db3d3c38832b" providerId="ADAL" clId="{913F5D5B-26E9-4B40-BEC8-F33C95496765}" dt="2023-02-27T18:15:47.480" v="306" actId="478"/>
          <ac:picMkLst>
            <pc:docMk/>
            <pc:sldMk cId="4194823201" sldId="2147470450"/>
            <ac:picMk id="73" creationId="{7ACD7AEF-32E5-7ADC-DA35-95C27429A067}"/>
          </ac:picMkLst>
        </pc:picChg>
        <pc:picChg chg="del">
          <ac:chgData name="Sai Prashanth" userId="8a101d83-01b8-455a-b159-db3d3c38832b" providerId="ADAL" clId="{913F5D5B-26E9-4B40-BEC8-F33C95496765}" dt="2023-02-27T18:15:47.480" v="306" actId="478"/>
          <ac:picMkLst>
            <pc:docMk/>
            <pc:sldMk cId="4194823201" sldId="2147470450"/>
            <ac:picMk id="74" creationId="{2A2F0A4E-BD93-A34C-EA5B-9FCD7B5045FE}"/>
          </ac:picMkLst>
        </pc:picChg>
        <pc:picChg chg="del">
          <ac:chgData name="Sai Prashanth" userId="8a101d83-01b8-455a-b159-db3d3c38832b" providerId="ADAL" clId="{913F5D5B-26E9-4B40-BEC8-F33C95496765}" dt="2023-02-27T18:15:47.480" v="306" actId="478"/>
          <ac:picMkLst>
            <pc:docMk/>
            <pc:sldMk cId="4194823201" sldId="2147470450"/>
            <ac:picMk id="75" creationId="{A8908671-600B-4635-C68F-ECE6A2DF511D}"/>
          </ac:picMkLst>
        </pc:picChg>
        <pc:picChg chg="del">
          <ac:chgData name="Sai Prashanth" userId="8a101d83-01b8-455a-b159-db3d3c38832b" providerId="ADAL" clId="{913F5D5B-26E9-4B40-BEC8-F33C95496765}" dt="2023-02-27T18:15:47.480" v="306" actId="478"/>
          <ac:picMkLst>
            <pc:docMk/>
            <pc:sldMk cId="4194823201" sldId="2147470450"/>
            <ac:picMk id="76" creationId="{704E6B4A-2A7D-2547-BCAE-77988C6C73E7}"/>
          </ac:picMkLst>
        </pc:picChg>
        <pc:picChg chg="del">
          <ac:chgData name="Sai Prashanth" userId="8a101d83-01b8-455a-b159-db3d3c38832b" providerId="ADAL" clId="{913F5D5B-26E9-4B40-BEC8-F33C95496765}" dt="2023-02-27T18:15:47.480" v="306" actId="478"/>
          <ac:picMkLst>
            <pc:docMk/>
            <pc:sldMk cId="4194823201" sldId="2147470450"/>
            <ac:picMk id="77" creationId="{8B413CBB-44DB-977A-81A2-E51F2EF8DE87}"/>
          </ac:picMkLst>
        </pc:picChg>
        <pc:picChg chg="del">
          <ac:chgData name="Sai Prashanth" userId="8a101d83-01b8-455a-b159-db3d3c38832b" providerId="ADAL" clId="{913F5D5B-26E9-4B40-BEC8-F33C95496765}" dt="2023-02-27T18:15:47.480" v="306" actId="478"/>
          <ac:picMkLst>
            <pc:docMk/>
            <pc:sldMk cId="4194823201" sldId="2147470450"/>
            <ac:picMk id="78" creationId="{46ADC6F7-AA3C-723A-A398-FCF79A5A1A8D}"/>
          </ac:picMkLst>
        </pc:picChg>
        <pc:picChg chg="del">
          <ac:chgData name="Sai Prashanth" userId="8a101d83-01b8-455a-b159-db3d3c38832b" providerId="ADAL" clId="{913F5D5B-26E9-4B40-BEC8-F33C95496765}" dt="2023-02-27T18:15:47.480" v="306" actId="478"/>
          <ac:picMkLst>
            <pc:docMk/>
            <pc:sldMk cId="4194823201" sldId="2147470450"/>
            <ac:picMk id="79" creationId="{D6EDDFD1-BC8B-9AD5-7F43-B180C060D430}"/>
          </ac:picMkLst>
        </pc:picChg>
        <pc:picChg chg="del">
          <ac:chgData name="Sai Prashanth" userId="8a101d83-01b8-455a-b159-db3d3c38832b" providerId="ADAL" clId="{913F5D5B-26E9-4B40-BEC8-F33C95496765}" dt="2023-02-27T18:15:47.480" v="306" actId="478"/>
          <ac:picMkLst>
            <pc:docMk/>
            <pc:sldMk cId="4194823201" sldId="2147470450"/>
            <ac:picMk id="80" creationId="{D8D57970-9162-E51F-1FA1-E47B5DDEA976}"/>
          </ac:picMkLst>
        </pc:picChg>
        <pc:picChg chg="del">
          <ac:chgData name="Sai Prashanth" userId="8a101d83-01b8-455a-b159-db3d3c38832b" providerId="ADAL" clId="{913F5D5B-26E9-4B40-BEC8-F33C95496765}" dt="2023-02-27T18:15:47.480" v="306" actId="478"/>
          <ac:picMkLst>
            <pc:docMk/>
            <pc:sldMk cId="4194823201" sldId="2147470450"/>
            <ac:picMk id="81" creationId="{BBE0E30C-1C94-5213-351B-4DBAC7B595D2}"/>
          </ac:picMkLst>
        </pc:picChg>
        <pc:picChg chg="del">
          <ac:chgData name="Sai Prashanth" userId="8a101d83-01b8-455a-b159-db3d3c38832b" providerId="ADAL" clId="{913F5D5B-26E9-4B40-BEC8-F33C95496765}" dt="2023-02-27T18:15:47.480" v="306" actId="478"/>
          <ac:picMkLst>
            <pc:docMk/>
            <pc:sldMk cId="4194823201" sldId="2147470450"/>
            <ac:picMk id="82" creationId="{388CB180-0593-695F-0887-7A56C260AF5D}"/>
          </ac:picMkLst>
        </pc:picChg>
        <pc:picChg chg="del">
          <ac:chgData name="Sai Prashanth" userId="8a101d83-01b8-455a-b159-db3d3c38832b" providerId="ADAL" clId="{913F5D5B-26E9-4B40-BEC8-F33C95496765}" dt="2023-02-27T18:15:47.480" v="306" actId="478"/>
          <ac:picMkLst>
            <pc:docMk/>
            <pc:sldMk cId="4194823201" sldId="2147470450"/>
            <ac:picMk id="83" creationId="{BE1CC85C-4D8C-CEBD-6FBC-6A40A80C3597}"/>
          </ac:picMkLst>
        </pc:picChg>
        <pc:picChg chg="add del mod">
          <ac:chgData name="Sai Prashanth" userId="8a101d83-01b8-455a-b159-db3d3c38832b" providerId="ADAL" clId="{913F5D5B-26E9-4B40-BEC8-F33C95496765}" dt="2023-02-27T18:17:56.184" v="359" actId="478"/>
          <ac:picMkLst>
            <pc:docMk/>
            <pc:sldMk cId="4194823201" sldId="2147470450"/>
            <ac:picMk id="130" creationId="{69215D72-D7DD-A5DC-6000-8D1C7DBF885D}"/>
          </ac:picMkLst>
        </pc:picChg>
        <pc:picChg chg="add del mod">
          <ac:chgData name="Sai Prashanth" userId="8a101d83-01b8-455a-b159-db3d3c38832b" providerId="ADAL" clId="{913F5D5B-26E9-4B40-BEC8-F33C95496765}" dt="2023-02-27T18:17:56.184" v="359" actId="478"/>
          <ac:picMkLst>
            <pc:docMk/>
            <pc:sldMk cId="4194823201" sldId="2147470450"/>
            <ac:picMk id="173" creationId="{2372DA46-1998-56C5-B266-9FDADEFD2881}"/>
          </ac:picMkLst>
        </pc:picChg>
        <pc:picChg chg="add del mod">
          <ac:chgData name="Sai Prashanth" userId="8a101d83-01b8-455a-b159-db3d3c38832b" providerId="ADAL" clId="{913F5D5B-26E9-4B40-BEC8-F33C95496765}" dt="2023-02-27T18:17:56.184" v="359" actId="478"/>
          <ac:picMkLst>
            <pc:docMk/>
            <pc:sldMk cId="4194823201" sldId="2147470450"/>
            <ac:picMk id="188" creationId="{1E4A9C96-7272-5C84-339C-253CF2E64FB8}"/>
          </ac:picMkLst>
        </pc:picChg>
        <pc:picChg chg="add del mod">
          <ac:chgData name="Sai Prashanth" userId="8a101d83-01b8-455a-b159-db3d3c38832b" providerId="ADAL" clId="{913F5D5B-26E9-4B40-BEC8-F33C95496765}" dt="2023-02-27T18:17:56.184" v="359" actId="478"/>
          <ac:picMkLst>
            <pc:docMk/>
            <pc:sldMk cId="4194823201" sldId="2147470450"/>
            <ac:picMk id="203" creationId="{19D39BF2-2656-CBEF-DED0-D63ED8ACA601}"/>
          </ac:picMkLst>
        </pc:picChg>
        <pc:picChg chg="mod">
          <ac:chgData name="Sai Prashanth" userId="8a101d83-01b8-455a-b159-db3d3c38832b" providerId="ADAL" clId="{913F5D5B-26E9-4B40-BEC8-F33C95496765}" dt="2023-02-27T18:18:05.461" v="382"/>
          <ac:picMkLst>
            <pc:docMk/>
            <pc:sldMk cId="4194823201" sldId="2147470450"/>
            <ac:picMk id="213" creationId="{7C9BC578-5E83-8C4C-C10B-52487B33DBA9}"/>
          </ac:picMkLst>
        </pc:picChg>
        <pc:picChg chg="mod">
          <ac:chgData name="Sai Prashanth" userId="8a101d83-01b8-455a-b159-db3d3c38832b" providerId="ADAL" clId="{913F5D5B-26E9-4B40-BEC8-F33C95496765}" dt="2023-02-27T18:18:05.461" v="382"/>
          <ac:picMkLst>
            <pc:docMk/>
            <pc:sldMk cId="4194823201" sldId="2147470450"/>
            <ac:picMk id="233" creationId="{6DF6798D-A63F-0C62-C16E-F0701009D259}"/>
          </ac:picMkLst>
        </pc:picChg>
        <pc:picChg chg="mod">
          <ac:chgData name="Sai Prashanth" userId="8a101d83-01b8-455a-b159-db3d3c38832b" providerId="ADAL" clId="{913F5D5B-26E9-4B40-BEC8-F33C95496765}" dt="2023-02-27T18:18:05.461" v="382"/>
          <ac:picMkLst>
            <pc:docMk/>
            <pc:sldMk cId="4194823201" sldId="2147470450"/>
            <ac:picMk id="248" creationId="{0D764528-367E-6369-0C9F-B57A7DC23FF8}"/>
          </ac:picMkLst>
        </pc:picChg>
        <pc:picChg chg="mod">
          <ac:chgData name="Sai Prashanth" userId="8a101d83-01b8-455a-b159-db3d3c38832b" providerId="ADAL" clId="{913F5D5B-26E9-4B40-BEC8-F33C95496765}" dt="2023-02-27T18:18:05.461" v="382"/>
          <ac:picMkLst>
            <pc:docMk/>
            <pc:sldMk cId="4194823201" sldId="2147470450"/>
            <ac:picMk id="260" creationId="{7525221E-E203-2F09-622F-F0AE728FE1A5}"/>
          </ac:picMkLst>
        </pc:picChg>
        <pc:picChg chg="mod">
          <ac:chgData name="Sai Prashanth" userId="8a101d83-01b8-455a-b159-db3d3c38832b" providerId="ADAL" clId="{913F5D5B-26E9-4B40-BEC8-F33C95496765}" dt="2023-02-27T18:18:05.461" v="382"/>
          <ac:picMkLst>
            <pc:docMk/>
            <pc:sldMk cId="4194823201" sldId="2147470450"/>
            <ac:picMk id="275" creationId="{22CC9644-3A7A-7851-C0B1-81EEABFC112B}"/>
          </ac:picMkLst>
        </pc:picChg>
        <pc:picChg chg="mod">
          <ac:chgData name="Sai Prashanth" userId="8a101d83-01b8-455a-b159-db3d3c38832b" providerId="ADAL" clId="{913F5D5B-26E9-4B40-BEC8-F33C95496765}" dt="2023-02-27T18:18:05.461" v="382"/>
          <ac:picMkLst>
            <pc:docMk/>
            <pc:sldMk cId="4194823201" sldId="2147470450"/>
            <ac:picMk id="290" creationId="{5A448022-BB13-3A6C-B8E9-FA56910E57F4}"/>
          </ac:picMkLst>
        </pc:picChg>
      </pc:sldChg>
      <pc:sldChg chg="modSp add mod ord">
        <pc:chgData name="Sai Prashanth" userId="8a101d83-01b8-455a-b159-db3d3c38832b" providerId="ADAL" clId="{913F5D5B-26E9-4B40-BEC8-F33C95496765}" dt="2023-02-27T18:20:02.829" v="438" actId="20577"/>
        <pc:sldMkLst>
          <pc:docMk/>
          <pc:sldMk cId="2474985364" sldId="2147470451"/>
        </pc:sldMkLst>
        <pc:spChg chg="mod">
          <ac:chgData name="Sai Prashanth" userId="8a101d83-01b8-455a-b159-db3d3c38832b" providerId="ADAL" clId="{913F5D5B-26E9-4B40-BEC8-F33C95496765}" dt="2023-02-27T18:20:02.829" v="438" actId="20577"/>
          <ac:spMkLst>
            <pc:docMk/>
            <pc:sldMk cId="2474985364" sldId="2147470451"/>
            <ac:spMk id="3" creationId="{F6991296-7A5F-8E93-7140-1741036DE637}"/>
          </ac:spMkLst>
        </pc:spChg>
      </pc:sldChg>
      <pc:sldMasterChg chg="modSldLayout">
        <pc:chgData name="Sai Prashanth" userId="8a101d83-01b8-455a-b159-db3d3c38832b" providerId="ADAL" clId="{913F5D5B-26E9-4B40-BEC8-F33C95496765}" dt="2023-02-27T18:14:28.470" v="297" actId="1076"/>
        <pc:sldMasterMkLst>
          <pc:docMk/>
          <pc:sldMasterMk cId="1245383248" sldId="2147483683"/>
        </pc:sldMasterMkLst>
        <pc:sldLayoutChg chg="addSp delSp modSp mod">
          <pc:chgData name="Sai Prashanth" userId="8a101d83-01b8-455a-b159-db3d3c38832b" providerId="ADAL" clId="{913F5D5B-26E9-4B40-BEC8-F33C95496765}" dt="2023-02-27T18:14:28.470" v="297" actId="1076"/>
          <pc:sldLayoutMkLst>
            <pc:docMk/>
            <pc:sldMasterMk cId="1245383248" sldId="2147483683"/>
            <pc:sldLayoutMk cId="1971893701" sldId="2147483725"/>
          </pc:sldLayoutMkLst>
          <pc:spChg chg="mod">
            <ac:chgData name="Sai Prashanth" userId="8a101d83-01b8-455a-b159-db3d3c38832b" providerId="ADAL" clId="{913F5D5B-26E9-4B40-BEC8-F33C95496765}" dt="2023-02-27T18:14:28.470" v="297" actId="1076"/>
            <ac:spMkLst>
              <pc:docMk/>
              <pc:sldMasterMk cId="1245383248" sldId="2147483683"/>
              <pc:sldLayoutMk cId="1971893701" sldId="2147483725"/>
              <ac:spMk id="4" creationId="{46D6B22A-FF43-F7C0-8507-FA18CF5226EB}"/>
            </ac:spMkLst>
          </pc:spChg>
          <pc:picChg chg="add del mod">
            <ac:chgData name="Sai Prashanth" userId="8a101d83-01b8-455a-b159-db3d3c38832b" providerId="ADAL" clId="{913F5D5B-26E9-4B40-BEC8-F33C95496765}" dt="2023-02-27T18:14:07.379" v="288"/>
            <ac:picMkLst>
              <pc:docMk/>
              <pc:sldMasterMk cId="1245383248" sldId="2147483683"/>
              <pc:sldLayoutMk cId="1971893701" sldId="2147483725"/>
              <ac:picMk id="2" creationId="{314D59D2-2016-7CF4-E3BC-9CC644647314}"/>
            </ac:picMkLst>
          </pc:picChg>
          <pc:picChg chg="add del">
            <ac:chgData name="Sai Prashanth" userId="8a101d83-01b8-455a-b159-db3d3c38832b" providerId="ADAL" clId="{913F5D5B-26E9-4B40-BEC8-F33C95496765}" dt="2023-02-27T18:14:24.973" v="294" actId="478"/>
            <ac:picMkLst>
              <pc:docMk/>
              <pc:sldMasterMk cId="1245383248" sldId="2147483683"/>
              <pc:sldLayoutMk cId="1971893701" sldId="2147483725"/>
              <ac:picMk id="3" creationId="{11AFF2E2-0534-2DF0-890D-E30E35887E8F}"/>
            </ac:picMkLst>
          </pc:picChg>
          <pc:picChg chg="add del mod ord">
            <ac:chgData name="Sai Prashanth" userId="8a101d83-01b8-455a-b159-db3d3c38832b" providerId="ADAL" clId="{913F5D5B-26E9-4B40-BEC8-F33C95496765}" dt="2023-02-27T18:14:26.517" v="296"/>
            <ac:picMkLst>
              <pc:docMk/>
              <pc:sldMasterMk cId="1245383248" sldId="2147483683"/>
              <pc:sldLayoutMk cId="1971893701" sldId="2147483725"/>
              <ac:picMk id="5" creationId="{C293365F-7C11-3E42-01DB-4F6858F122A5}"/>
            </ac:picMkLst>
          </pc:picChg>
        </pc:sldLayoutChg>
        <pc:sldLayoutChg chg="addSp delSp modSp">
          <pc:chgData name="Sai Prashanth" userId="8a101d83-01b8-455a-b159-db3d3c38832b" providerId="ADAL" clId="{913F5D5B-26E9-4B40-BEC8-F33C95496765}" dt="2023-02-27T17:57:46.462" v="66" actId="11529"/>
          <pc:sldLayoutMkLst>
            <pc:docMk/>
            <pc:sldMasterMk cId="1245383248" sldId="2147483683"/>
            <pc:sldLayoutMk cId="600390959" sldId="2147484059"/>
          </pc:sldLayoutMkLst>
          <pc:spChg chg="add del">
            <ac:chgData name="Sai Prashanth" userId="8a101d83-01b8-455a-b159-db3d3c38832b" providerId="ADAL" clId="{913F5D5B-26E9-4B40-BEC8-F33C95496765}" dt="2023-02-27T17:57:46.462" v="66" actId="11529"/>
            <ac:spMkLst>
              <pc:docMk/>
              <pc:sldMasterMk cId="1245383248" sldId="2147483683"/>
              <pc:sldLayoutMk cId="600390959" sldId="2147484059"/>
              <ac:spMk id="4" creationId="{11A4CD14-7ECC-4D05-3F7E-6C1A658BD639}"/>
            </ac:spMkLst>
          </pc:spChg>
          <pc:spChg chg="add mod">
            <ac:chgData name="Sai Prashanth" userId="8a101d83-01b8-455a-b159-db3d3c38832b" providerId="ADAL" clId="{913F5D5B-26E9-4B40-BEC8-F33C95496765}" dt="2023-02-27T17:57:46.462" v="66" actId="11529"/>
            <ac:spMkLst>
              <pc:docMk/>
              <pc:sldMasterMk cId="1245383248" sldId="2147483683"/>
              <pc:sldLayoutMk cId="600390959" sldId="2147484059"/>
              <ac:spMk id="5" creationId="{BD8E038F-917B-4F06-657C-44C35DC5EF33}"/>
            </ac:spMkLst>
          </pc:spChg>
        </pc:sldLayoutChg>
      </pc:sldMasterChg>
    </pc:docChg>
  </pc:docChgLst>
  <pc:docChgLst>
    <pc:chgData name="Adam Mincham" userId="S::adam@blend360.com::70203970-a4a2-41ad-bd6f-c22730f13b16" providerId="AD" clId="Web-{6F47FBAF-EAF5-5597-47FE-6613FA631690}"/>
    <pc:docChg chg="addSld modSld sldOrd addMainMaster">
      <pc:chgData name="Adam Mincham" userId="S::adam@blend360.com::70203970-a4a2-41ad-bd6f-c22730f13b16" providerId="AD" clId="Web-{6F47FBAF-EAF5-5597-47FE-6613FA631690}" dt="2023-02-23T12:59:58.092" v="13" actId="14100"/>
      <pc:docMkLst>
        <pc:docMk/>
      </pc:docMkLst>
      <pc:sldChg chg="modSp add ord">
        <pc:chgData name="Adam Mincham" userId="S::adam@blend360.com::70203970-a4a2-41ad-bd6f-c22730f13b16" providerId="AD" clId="Web-{6F47FBAF-EAF5-5597-47FE-6613FA631690}" dt="2023-02-23T12:59:58.092" v="13" actId="14100"/>
        <pc:sldMkLst>
          <pc:docMk/>
          <pc:sldMk cId="585187223" sldId="3075"/>
        </pc:sldMkLst>
        <pc:spChg chg="mod">
          <ac:chgData name="Adam Mincham" userId="S::adam@blend360.com::70203970-a4a2-41ad-bd6f-c22730f13b16" providerId="AD" clId="Web-{6F47FBAF-EAF5-5597-47FE-6613FA631690}" dt="2023-02-23T12:59:58.092" v="13" actId="14100"/>
          <ac:spMkLst>
            <pc:docMk/>
            <pc:sldMk cId="585187223" sldId="3075"/>
            <ac:spMk id="3" creationId="{5ABAD2B8-901A-4368-86D5-09E18CE173EE}"/>
          </ac:spMkLst>
        </pc:spChg>
        <pc:spChg chg="mod">
          <ac:chgData name="Adam Mincham" userId="S::adam@blend360.com::70203970-a4a2-41ad-bd6f-c22730f13b16" providerId="AD" clId="Web-{6F47FBAF-EAF5-5597-47FE-6613FA631690}" dt="2023-02-23T12:59:39.935" v="8" actId="20577"/>
          <ac:spMkLst>
            <pc:docMk/>
            <pc:sldMk cId="585187223" sldId="3075"/>
            <ac:spMk id="5" creationId="{8046BCE0-0B8E-C0AA-1B42-BE107D8B3BDB}"/>
          </ac:spMkLst>
        </pc:spChg>
      </pc:sldChg>
      <pc:sldMasterChg chg="add addSldLayout">
        <pc:chgData name="Adam Mincham" userId="S::adam@blend360.com::70203970-a4a2-41ad-bd6f-c22730f13b16" providerId="AD" clId="Web-{6F47FBAF-EAF5-5597-47FE-6613FA631690}" dt="2023-02-23T12:59:06.887" v="0"/>
        <pc:sldMasterMkLst>
          <pc:docMk/>
          <pc:sldMasterMk cId="1837412347" sldId="2147484042"/>
        </pc:sldMasterMkLst>
        <pc:sldLayoutChg chg="add">
          <pc:chgData name="Adam Mincham" userId="S::adam@blend360.com::70203970-a4a2-41ad-bd6f-c22730f13b16" providerId="AD" clId="Web-{6F47FBAF-EAF5-5597-47FE-6613FA631690}" dt="2023-02-23T12:59:06.887" v="0"/>
          <pc:sldLayoutMkLst>
            <pc:docMk/>
            <pc:sldMasterMk cId="1837412347" sldId="2147484042"/>
            <pc:sldLayoutMk cId="1404813181" sldId="2147484043"/>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2538562355" sldId="2147484044"/>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1287452129" sldId="2147484045"/>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1930003760" sldId="2147484046"/>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3609464262" sldId="2147484047"/>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880643491" sldId="2147484048"/>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2581048707" sldId="2147484049"/>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2930510872" sldId="2147484050"/>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730105324" sldId="2147484051"/>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740205402" sldId="2147484052"/>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1525467626" sldId="2147484053"/>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2083744425" sldId="2147484054"/>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2241395031" sldId="2147484055"/>
          </pc:sldLayoutMkLst>
        </pc:sldLayoutChg>
        <pc:sldLayoutChg chg="add">
          <pc:chgData name="Adam Mincham" userId="S::adam@blend360.com::70203970-a4a2-41ad-bd6f-c22730f13b16" providerId="AD" clId="Web-{6F47FBAF-EAF5-5597-47FE-6613FA631690}" dt="2023-02-23T12:59:06.887" v="0"/>
          <pc:sldLayoutMkLst>
            <pc:docMk/>
            <pc:sldMasterMk cId="1837412347" sldId="2147484042"/>
            <pc:sldLayoutMk cId="1954378521" sldId="2147484058"/>
          </pc:sldLayoutMkLst>
        </pc:sldLayoutChg>
      </pc:sldMasterChg>
    </pc:docChg>
  </pc:docChgLst>
  <pc:docChgLst>
    <pc:chgData name="Levi Tapper" userId="S::levi.tapper@blend360.com::6407b4ab-1390-4811-955e-0c8357c548b9" providerId="AD" clId="Web-{4D549A08-5F84-A095-73F2-26DB71060EA6}"/>
    <pc:docChg chg="modSld">
      <pc:chgData name="Levi Tapper" userId="S::levi.tapper@blend360.com::6407b4ab-1390-4811-955e-0c8357c548b9" providerId="AD" clId="Web-{4D549A08-5F84-A095-73F2-26DB71060EA6}" dt="2023-02-27T21:46:22.501" v="0" actId="20577"/>
      <pc:docMkLst>
        <pc:docMk/>
      </pc:docMkLst>
      <pc:sldChg chg="modSp">
        <pc:chgData name="Levi Tapper" userId="S::levi.tapper@blend360.com::6407b4ab-1390-4811-955e-0c8357c548b9" providerId="AD" clId="Web-{4D549A08-5F84-A095-73F2-26DB71060EA6}" dt="2023-02-27T21:46:22.501" v="0" actId="20577"/>
        <pc:sldMkLst>
          <pc:docMk/>
          <pc:sldMk cId="585187223" sldId="3075"/>
        </pc:sldMkLst>
        <pc:spChg chg="mod">
          <ac:chgData name="Levi Tapper" userId="S::levi.tapper@blend360.com::6407b4ab-1390-4811-955e-0c8357c548b9" providerId="AD" clId="Web-{4D549A08-5F84-A095-73F2-26DB71060EA6}" dt="2023-02-27T21:46:22.501" v="0" actId="20577"/>
          <ac:spMkLst>
            <pc:docMk/>
            <pc:sldMk cId="585187223" sldId="3075"/>
            <ac:spMk id="3" creationId="{5ABAD2B8-901A-4368-86D5-09E18CE173EE}"/>
          </ac:spMkLst>
        </pc:spChg>
      </pc:sldChg>
    </pc:docChg>
  </pc:docChgLst>
  <pc:docChgLst>
    <pc:chgData name="Adam Mincham" userId="S::adam@blend360.com::70203970-a4a2-41ad-bd6f-c22730f13b16" providerId="AD" clId="Web-{130AC16B-AFAE-9FDB-BEC7-766CF4D20BCD}"/>
    <pc:docChg chg="modSld">
      <pc:chgData name="Adam Mincham" userId="S::adam@blend360.com::70203970-a4a2-41ad-bd6f-c22730f13b16" providerId="AD" clId="Web-{130AC16B-AFAE-9FDB-BEC7-766CF4D20BCD}" dt="2023-03-14T12:24:37.938" v="30" actId="20577"/>
      <pc:docMkLst>
        <pc:docMk/>
      </pc:docMkLst>
      <pc:sldChg chg="modSp">
        <pc:chgData name="Adam Mincham" userId="S::adam@blend360.com::70203970-a4a2-41ad-bd6f-c22730f13b16" providerId="AD" clId="Web-{130AC16B-AFAE-9FDB-BEC7-766CF4D20BCD}" dt="2023-03-14T12:24:37.938" v="30" actId="20577"/>
        <pc:sldMkLst>
          <pc:docMk/>
          <pc:sldMk cId="1169610884" sldId="271"/>
        </pc:sldMkLst>
        <pc:spChg chg="mod">
          <ac:chgData name="Adam Mincham" userId="S::adam@blend360.com::70203970-a4a2-41ad-bd6f-c22730f13b16" providerId="AD" clId="Web-{130AC16B-AFAE-9FDB-BEC7-766CF4D20BCD}" dt="2023-03-14T12:24:37.938" v="30" actId="20577"/>
          <ac:spMkLst>
            <pc:docMk/>
            <pc:sldMk cId="1169610884" sldId="271"/>
            <ac:spMk id="22" creationId="{6887B3D7-2ABC-FB6F-83A8-570FA272D20C}"/>
          </ac:spMkLst>
        </pc:spChg>
        <pc:picChg chg="mod">
          <ac:chgData name="Adam Mincham" userId="S::adam@blend360.com::70203970-a4a2-41ad-bd6f-c22730f13b16" providerId="AD" clId="Web-{130AC16B-AFAE-9FDB-BEC7-766CF4D20BCD}" dt="2023-03-14T12:24:24.172" v="14" actId="1076"/>
          <ac:picMkLst>
            <pc:docMk/>
            <pc:sldMk cId="1169610884" sldId="271"/>
            <ac:picMk id="42" creationId="{55A6CBAC-EE64-515F-DA6B-2BBE4A886436}"/>
          </ac:picMkLst>
        </pc:picChg>
      </pc:sldChg>
    </pc:docChg>
  </pc:docChgLst>
  <pc:docChgLst>
    <pc:chgData name="Adam Mincham" userId="S::adam@blend360.com::70203970-a4a2-41ad-bd6f-c22730f13b16" providerId="AD" clId="Web-{7506B1A6-DDD6-3DA4-3095-FFCC7E209633}"/>
    <pc:docChg chg="modSld">
      <pc:chgData name="Adam Mincham" userId="S::adam@blend360.com::70203970-a4a2-41ad-bd6f-c22730f13b16" providerId="AD" clId="Web-{7506B1A6-DDD6-3DA4-3095-FFCC7E209633}" dt="2023-03-03T10:45:01.953" v="12"/>
      <pc:docMkLst>
        <pc:docMk/>
      </pc:docMkLst>
      <pc:sldChg chg="addSp delSp modSp">
        <pc:chgData name="Adam Mincham" userId="S::adam@blend360.com::70203970-a4a2-41ad-bd6f-c22730f13b16" providerId="AD" clId="Web-{7506B1A6-DDD6-3DA4-3095-FFCC7E209633}" dt="2023-03-03T10:44:57.093" v="10" actId="1076"/>
        <pc:sldMkLst>
          <pc:docMk/>
          <pc:sldMk cId="3542371564" sldId="3066"/>
        </pc:sldMkLst>
        <pc:grpChg chg="del">
          <ac:chgData name="Adam Mincham" userId="S::adam@blend360.com::70203970-a4a2-41ad-bd6f-c22730f13b16" providerId="AD" clId="Web-{7506B1A6-DDD6-3DA4-3095-FFCC7E209633}" dt="2023-03-03T10:43:46.810" v="0"/>
          <ac:grpSpMkLst>
            <pc:docMk/>
            <pc:sldMk cId="3542371564" sldId="3066"/>
            <ac:grpSpMk id="28" creationId="{85AB9A5C-42B1-AC23-CC24-B45AA3875125}"/>
          </ac:grpSpMkLst>
        </pc:grpChg>
        <pc:grpChg chg="add mod">
          <ac:chgData name="Adam Mincham" userId="S::adam@blend360.com::70203970-a4a2-41ad-bd6f-c22730f13b16" providerId="AD" clId="Web-{7506B1A6-DDD6-3DA4-3095-FFCC7E209633}" dt="2023-03-03T10:44:57.093" v="10" actId="1076"/>
          <ac:grpSpMkLst>
            <pc:docMk/>
            <pc:sldMk cId="3542371564" sldId="3066"/>
            <ac:grpSpMk id="38" creationId="{13A03EA6-6965-664A-58F6-9440B9EA6904}"/>
          </ac:grpSpMkLst>
        </pc:grpChg>
        <pc:picChg chg="add del">
          <ac:chgData name="Adam Mincham" userId="S::adam@blend360.com::70203970-a4a2-41ad-bd6f-c22730f13b16" providerId="AD" clId="Web-{7506B1A6-DDD6-3DA4-3095-FFCC7E209633}" dt="2023-03-03T10:44:34.499" v="5"/>
          <ac:picMkLst>
            <pc:docMk/>
            <pc:sldMk cId="3542371564" sldId="3066"/>
            <ac:picMk id="7" creationId="{5DCC6F7E-23E9-E2B6-C11A-73BBB8D32C2B}"/>
          </ac:picMkLst>
        </pc:picChg>
      </pc:sldChg>
      <pc:sldChg chg="addSp delSp modSp">
        <pc:chgData name="Adam Mincham" userId="S::adam@blend360.com::70203970-a4a2-41ad-bd6f-c22730f13b16" providerId="AD" clId="Web-{7506B1A6-DDD6-3DA4-3095-FFCC7E209633}" dt="2023-03-03T10:45:01.953" v="12"/>
        <pc:sldMkLst>
          <pc:docMk/>
          <pc:sldMk cId="1730806219" sldId="2147470452"/>
        </pc:sldMkLst>
        <pc:grpChg chg="add del mod">
          <ac:chgData name="Adam Mincham" userId="S::adam@blend360.com::70203970-a4a2-41ad-bd6f-c22730f13b16" providerId="AD" clId="Web-{7506B1A6-DDD6-3DA4-3095-FFCC7E209633}" dt="2023-03-03T10:45:01.218" v="11"/>
          <ac:grpSpMkLst>
            <pc:docMk/>
            <pc:sldMk cId="1730806219" sldId="2147470452"/>
            <ac:grpSpMk id="27" creationId="{F7FCF70D-ED38-717D-3862-DD74DF20BDDC}"/>
          </ac:grpSpMkLst>
        </pc:grpChg>
        <pc:grpChg chg="add">
          <ac:chgData name="Adam Mincham" userId="S::adam@blend360.com::70203970-a4a2-41ad-bd6f-c22730f13b16" providerId="AD" clId="Web-{7506B1A6-DDD6-3DA4-3095-FFCC7E209633}" dt="2023-03-03T10:45:01.953" v="12"/>
          <ac:grpSpMkLst>
            <pc:docMk/>
            <pc:sldMk cId="1730806219" sldId="2147470452"/>
            <ac:grpSpMk id="40" creationId="{E6296A01-0BD9-407A-C60D-5B56CA073C6D}"/>
          </ac:grpSpMkLst>
        </pc:grpChg>
        <pc:picChg chg="del">
          <ac:chgData name="Adam Mincham" userId="S::adam@blend360.com::70203970-a4a2-41ad-bd6f-c22730f13b16" providerId="AD" clId="Web-{7506B1A6-DDD6-3DA4-3095-FFCC7E209633}" dt="2023-03-03T10:44:22.389" v="2"/>
          <ac:picMkLst>
            <pc:docMk/>
            <pc:sldMk cId="1730806219" sldId="2147470452"/>
            <ac:picMk id="8" creationId="{373A28BA-D03D-B0DB-5F17-172640E21412}"/>
          </ac:picMkLst>
        </pc:picChg>
      </pc:sldChg>
    </pc:docChg>
  </pc:docChgLst>
  <pc:docChgLst>
    <pc:chgData name="Levi Tapper" userId="S::levi.tapper@blend360.com::6407b4ab-1390-4811-955e-0c8357c548b9" providerId="AD" clId="Web-{B097935B-F7BA-DCA8-98AB-9A95D6E1FCC8}"/>
    <pc:docChg chg="modSld">
      <pc:chgData name="Levi Tapper" userId="S::levi.tapper@blend360.com::6407b4ab-1390-4811-955e-0c8357c548b9" providerId="AD" clId="Web-{B097935B-F7BA-DCA8-98AB-9A95D6E1FCC8}" dt="2023-02-27T23:26:34.750" v="0" actId="20577"/>
      <pc:docMkLst>
        <pc:docMk/>
      </pc:docMkLst>
      <pc:sldChg chg="modSp">
        <pc:chgData name="Levi Tapper" userId="S::levi.tapper@blend360.com::6407b4ab-1390-4811-955e-0c8357c548b9" providerId="AD" clId="Web-{B097935B-F7BA-DCA8-98AB-9A95D6E1FCC8}" dt="2023-02-27T23:26:34.750" v="0" actId="20577"/>
        <pc:sldMkLst>
          <pc:docMk/>
          <pc:sldMk cId="585187223" sldId="3075"/>
        </pc:sldMkLst>
        <pc:spChg chg="mod">
          <ac:chgData name="Levi Tapper" userId="S::levi.tapper@blend360.com::6407b4ab-1390-4811-955e-0c8357c548b9" providerId="AD" clId="Web-{B097935B-F7BA-DCA8-98AB-9A95D6E1FCC8}" dt="2023-02-27T23:26:34.750" v="0" actId="20577"/>
          <ac:spMkLst>
            <pc:docMk/>
            <pc:sldMk cId="585187223" sldId="3075"/>
            <ac:spMk id="3" creationId="{5ABAD2B8-901A-4368-86D5-09E18CE173EE}"/>
          </ac:spMkLst>
        </pc:spChg>
      </pc:sldChg>
    </pc:docChg>
  </pc:docChgLst>
  <pc:docChgLst>
    <pc:chgData name="Clementine Gruer" userId="S::clementine.gruer@blend360.com::e6c6e8b0-b951-414b-8713-67d405e3f861" providerId="AD" clId="Web-{B6559C83-6D47-3A6C-F0D3-78EB131CD677}"/>
    <pc:docChg chg="modSld">
      <pc:chgData name="Clementine Gruer" userId="S::clementine.gruer@blend360.com::e6c6e8b0-b951-414b-8713-67d405e3f861" providerId="AD" clId="Web-{B6559C83-6D47-3A6C-F0D3-78EB131CD677}" dt="2023-02-27T09:22:07.010" v="1" actId="1076"/>
      <pc:docMkLst>
        <pc:docMk/>
      </pc:docMkLst>
      <pc:sldChg chg="modSp">
        <pc:chgData name="Clementine Gruer" userId="S::clementine.gruer@blend360.com::e6c6e8b0-b951-414b-8713-67d405e3f861" providerId="AD" clId="Web-{B6559C83-6D47-3A6C-F0D3-78EB131CD677}" dt="2023-02-27T09:22:07.010" v="1" actId="1076"/>
        <pc:sldMkLst>
          <pc:docMk/>
          <pc:sldMk cId="2415743113" sldId="296"/>
        </pc:sldMkLst>
        <pc:spChg chg="mod">
          <ac:chgData name="Clementine Gruer" userId="S::clementine.gruer@blend360.com::e6c6e8b0-b951-414b-8713-67d405e3f861" providerId="AD" clId="Web-{B6559C83-6D47-3A6C-F0D3-78EB131CD677}" dt="2023-02-27T09:22:07.010" v="1" actId="1076"/>
          <ac:spMkLst>
            <pc:docMk/>
            <pc:sldMk cId="2415743113" sldId="296"/>
            <ac:spMk id="4" creationId="{90E58175-39DE-9F47-EE6D-C9CE1B87DECD}"/>
          </ac:spMkLst>
        </pc:spChg>
      </pc:sldChg>
    </pc:docChg>
  </pc:docChgLst>
  <pc:docChgLst>
    <pc:chgData name="Sydney Maxwell" userId="S::sydney.maxwell@blend360.com::ffeeae2b-d645-4353-8c41-62a8635f5d11" providerId="AD" clId="Web-{E4290BB5-8171-8552-A4C1-B7E22984E0B2}"/>
    <pc:docChg chg="modSld">
      <pc:chgData name="Sydney Maxwell" userId="S::sydney.maxwell@blend360.com::ffeeae2b-d645-4353-8c41-62a8635f5d11" providerId="AD" clId="Web-{E4290BB5-8171-8552-A4C1-B7E22984E0B2}" dt="2023-02-27T10:20:42.444" v="16" actId="1076"/>
      <pc:docMkLst>
        <pc:docMk/>
      </pc:docMkLst>
      <pc:sldChg chg="modSp">
        <pc:chgData name="Sydney Maxwell" userId="S::sydney.maxwell@blend360.com::ffeeae2b-d645-4353-8c41-62a8635f5d11" providerId="AD" clId="Web-{E4290BB5-8171-8552-A4C1-B7E22984E0B2}" dt="2023-02-27T10:16:03.044" v="1" actId="20577"/>
        <pc:sldMkLst>
          <pc:docMk/>
          <pc:sldMk cId="2415743113" sldId="296"/>
        </pc:sldMkLst>
        <pc:spChg chg="mod">
          <ac:chgData name="Sydney Maxwell" userId="S::sydney.maxwell@blend360.com::ffeeae2b-d645-4353-8c41-62a8635f5d11" providerId="AD" clId="Web-{E4290BB5-8171-8552-A4C1-B7E22984E0B2}" dt="2023-02-27T10:16:03.044" v="1" actId="20577"/>
          <ac:spMkLst>
            <pc:docMk/>
            <pc:sldMk cId="2415743113" sldId="296"/>
            <ac:spMk id="6" creationId="{1A98E1BA-8BFC-BCEF-8F91-52D48A2D29B8}"/>
          </ac:spMkLst>
        </pc:spChg>
      </pc:sldChg>
      <pc:sldChg chg="addSp delSp modSp">
        <pc:chgData name="Sydney Maxwell" userId="S::sydney.maxwell@blend360.com::ffeeae2b-d645-4353-8c41-62a8635f5d11" providerId="AD" clId="Web-{E4290BB5-8171-8552-A4C1-B7E22984E0B2}" dt="2023-02-27T10:20:42.444" v="16" actId="1076"/>
        <pc:sldMkLst>
          <pc:docMk/>
          <pc:sldMk cId="1508335124" sldId="3073"/>
        </pc:sldMkLst>
        <pc:spChg chg="topLvl">
          <ac:chgData name="Sydney Maxwell" userId="S::sydney.maxwell@blend360.com::ffeeae2b-d645-4353-8c41-62a8635f5d11" providerId="AD" clId="Web-{E4290BB5-8171-8552-A4C1-B7E22984E0B2}" dt="2023-02-27T10:19:18.738" v="10"/>
          <ac:spMkLst>
            <pc:docMk/>
            <pc:sldMk cId="1508335124" sldId="3073"/>
            <ac:spMk id="38" creationId="{E8FBA790-80B0-29F4-97DE-21B968BA1CA2}"/>
          </ac:spMkLst>
        </pc:spChg>
        <pc:spChg chg="topLvl">
          <ac:chgData name="Sydney Maxwell" userId="S::sydney.maxwell@blend360.com::ffeeae2b-d645-4353-8c41-62a8635f5d11" providerId="AD" clId="Web-{E4290BB5-8171-8552-A4C1-B7E22984E0B2}" dt="2023-02-27T10:19:18.738" v="10"/>
          <ac:spMkLst>
            <pc:docMk/>
            <pc:sldMk cId="1508335124" sldId="3073"/>
            <ac:spMk id="39" creationId="{28EB097E-6110-24AE-A90B-4FD3852E16E0}"/>
          </ac:spMkLst>
        </pc:spChg>
        <pc:spChg chg="topLvl">
          <ac:chgData name="Sydney Maxwell" userId="S::sydney.maxwell@blend360.com::ffeeae2b-d645-4353-8c41-62a8635f5d11" providerId="AD" clId="Web-{E4290BB5-8171-8552-A4C1-B7E22984E0B2}" dt="2023-02-27T10:19:18.738" v="10"/>
          <ac:spMkLst>
            <pc:docMk/>
            <pc:sldMk cId="1508335124" sldId="3073"/>
            <ac:spMk id="40" creationId="{B10E2041-8862-3C9F-E6C2-047A2DCA7091}"/>
          </ac:spMkLst>
        </pc:spChg>
        <pc:spChg chg="topLvl">
          <ac:chgData name="Sydney Maxwell" userId="S::sydney.maxwell@blend360.com::ffeeae2b-d645-4353-8c41-62a8635f5d11" providerId="AD" clId="Web-{E4290BB5-8171-8552-A4C1-B7E22984E0B2}" dt="2023-02-27T10:19:18.738" v="10"/>
          <ac:spMkLst>
            <pc:docMk/>
            <pc:sldMk cId="1508335124" sldId="3073"/>
            <ac:spMk id="41" creationId="{EB0A3918-6661-54C9-05BB-E4B82D0DB856}"/>
          </ac:spMkLst>
        </pc:spChg>
        <pc:spChg chg="topLvl">
          <ac:chgData name="Sydney Maxwell" userId="S::sydney.maxwell@blend360.com::ffeeae2b-d645-4353-8c41-62a8635f5d11" providerId="AD" clId="Web-{E4290BB5-8171-8552-A4C1-B7E22984E0B2}" dt="2023-02-27T10:19:18.738" v="10"/>
          <ac:spMkLst>
            <pc:docMk/>
            <pc:sldMk cId="1508335124" sldId="3073"/>
            <ac:spMk id="42" creationId="{0968226E-BA55-F792-142D-9F45302D5741}"/>
          </ac:spMkLst>
        </pc:spChg>
        <pc:spChg chg="topLvl">
          <ac:chgData name="Sydney Maxwell" userId="S::sydney.maxwell@blend360.com::ffeeae2b-d645-4353-8c41-62a8635f5d11" providerId="AD" clId="Web-{E4290BB5-8171-8552-A4C1-B7E22984E0B2}" dt="2023-02-27T10:19:18.738" v="10"/>
          <ac:spMkLst>
            <pc:docMk/>
            <pc:sldMk cId="1508335124" sldId="3073"/>
            <ac:spMk id="43" creationId="{FBAD34F1-2CEA-D6B9-826E-2A0E2823CACE}"/>
          </ac:spMkLst>
        </pc:spChg>
        <pc:spChg chg="topLvl">
          <ac:chgData name="Sydney Maxwell" userId="S::sydney.maxwell@blend360.com::ffeeae2b-d645-4353-8c41-62a8635f5d11" providerId="AD" clId="Web-{E4290BB5-8171-8552-A4C1-B7E22984E0B2}" dt="2023-02-27T10:19:18.738" v="10"/>
          <ac:spMkLst>
            <pc:docMk/>
            <pc:sldMk cId="1508335124" sldId="3073"/>
            <ac:spMk id="44" creationId="{54BDFAD3-9C66-E36E-EEB0-C33B4E2233DB}"/>
          </ac:spMkLst>
        </pc:spChg>
        <pc:spChg chg="topLvl">
          <ac:chgData name="Sydney Maxwell" userId="S::sydney.maxwell@blend360.com::ffeeae2b-d645-4353-8c41-62a8635f5d11" providerId="AD" clId="Web-{E4290BB5-8171-8552-A4C1-B7E22984E0B2}" dt="2023-02-27T10:19:18.738" v="10"/>
          <ac:spMkLst>
            <pc:docMk/>
            <pc:sldMk cId="1508335124" sldId="3073"/>
            <ac:spMk id="45" creationId="{803EE345-602B-554D-DA31-AFE701C06BA5}"/>
          </ac:spMkLst>
        </pc:spChg>
        <pc:spChg chg="topLvl">
          <ac:chgData name="Sydney Maxwell" userId="S::sydney.maxwell@blend360.com::ffeeae2b-d645-4353-8c41-62a8635f5d11" providerId="AD" clId="Web-{E4290BB5-8171-8552-A4C1-B7E22984E0B2}" dt="2023-02-27T10:19:18.738" v="10"/>
          <ac:spMkLst>
            <pc:docMk/>
            <pc:sldMk cId="1508335124" sldId="3073"/>
            <ac:spMk id="46" creationId="{1344EAC0-9E0C-CA3E-E36D-79D5FC9C04E6}"/>
          </ac:spMkLst>
        </pc:spChg>
        <pc:spChg chg="mod topLvl">
          <ac:chgData name="Sydney Maxwell" userId="S::sydney.maxwell@blend360.com::ffeeae2b-d645-4353-8c41-62a8635f5d11" providerId="AD" clId="Web-{E4290BB5-8171-8552-A4C1-B7E22984E0B2}" dt="2023-02-27T10:20:42.444" v="16" actId="1076"/>
          <ac:spMkLst>
            <pc:docMk/>
            <pc:sldMk cId="1508335124" sldId="3073"/>
            <ac:spMk id="47" creationId="{BD096271-AD35-5B7D-0BBD-F25A2F78B259}"/>
          </ac:spMkLst>
        </pc:spChg>
        <pc:spChg chg="add del mod">
          <ac:chgData name="Sydney Maxwell" userId="S::sydney.maxwell@blend360.com::ffeeae2b-d645-4353-8c41-62a8635f5d11" providerId="AD" clId="Web-{E4290BB5-8171-8552-A4C1-B7E22984E0B2}" dt="2023-02-27T10:18:53.191" v="8" actId="1076"/>
          <ac:spMkLst>
            <pc:docMk/>
            <pc:sldMk cId="1508335124" sldId="3073"/>
            <ac:spMk id="61" creationId="{0627D6A4-3FD4-2B27-EC92-993452495245}"/>
          </ac:spMkLst>
        </pc:spChg>
        <pc:spChg chg="mod">
          <ac:chgData name="Sydney Maxwell" userId="S::sydney.maxwell@blend360.com::ffeeae2b-d645-4353-8c41-62a8635f5d11" providerId="AD" clId="Web-{E4290BB5-8171-8552-A4C1-B7E22984E0B2}" dt="2023-02-27T10:18:56.238" v="9" actId="1076"/>
          <ac:spMkLst>
            <pc:docMk/>
            <pc:sldMk cId="1508335124" sldId="3073"/>
            <ac:spMk id="62" creationId="{A70C50DA-6999-7263-73BE-1717F2CE6F73}"/>
          </ac:spMkLst>
        </pc:spChg>
        <pc:grpChg chg="del">
          <ac:chgData name="Sydney Maxwell" userId="S::sydney.maxwell@blend360.com::ffeeae2b-d645-4353-8c41-62a8635f5d11" providerId="AD" clId="Web-{E4290BB5-8171-8552-A4C1-B7E22984E0B2}" dt="2023-02-27T10:19:18.738" v="10"/>
          <ac:grpSpMkLst>
            <pc:docMk/>
            <pc:sldMk cId="1508335124" sldId="3073"/>
            <ac:grpSpMk id="48" creationId="{EEF6FBC7-536E-365A-0A1A-437FF43185FC}"/>
          </ac:grpSpMkLst>
        </pc:grpChg>
        <pc:grpChg chg="mod">
          <ac:chgData name="Sydney Maxwell" userId="S::sydney.maxwell@blend360.com::ffeeae2b-d645-4353-8c41-62a8635f5d11" providerId="AD" clId="Web-{E4290BB5-8171-8552-A4C1-B7E22984E0B2}" dt="2023-02-27T10:18:50.159" v="6" actId="1076"/>
          <ac:grpSpMkLst>
            <pc:docMk/>
            <pc:sldMk cId="1508335124" sldId="3073"/>
            <ac:grpSpMk id="63" creationId="{77C18806-3364-9A99-A6B6-577226F53460}"/>
          </ac:grpSpMkLst>
        </pc:grpChg>
      </pc:sldChg>
    </pc:docChg>
  </pc:docChgLst>
  <pc:docChgLst>
    <pc:chgData name="Levi Tapper" userId="S::levi.tapper@blend360.com::6407b4ab-1390-4811-955e-0c8357c548b9" providerId="AD" clId="Web-{17C376F8-8370-1A10-F7AF-0724A47A3F40}"/>
    <pc:docChg chg="modSld">
      <pc:chgData name="Levi Tapper" userId="S::levi.tapper@blend360.com::6407b4ab-1390-4811-955e-0c8357c548b9" providerId="AD" clId="Web-{17C376F8-8370-1A10-F7AF-0724A47A3F40}" dt="2023-02-27T22:13:34.821" v="8" actId="20577"/>
      <pc:docMkLst>
        <pc:docMk/>
      </pc:docMkLst>
      <pc:sldChg chg="modSp">
        <pc:chgData name="Levi Tapper" userId="S::levi.tapper@blend360.com::6407b4ab-1390-4811-955e-0c8357c548b9" providerId="AD" clId="Web-{17C376F8-8370-1A10-F7AF-0724A47A3F40}" dt="2023-02-27T22:13:34.821" v="8" actId="20577"/>
        <pc:sldMkLst>
          <pc:docMk/>
          <pc:sldMk cId="3542371564" sldId="3066"/>
        </pc:sldMkLst>
        <pc:spChg chg="mod">
          <ac:chgData name="Levi Tapper" userId="S::levi.tapper@blend360.com::6407b4ab-1390-4811-955e-0c8357c548b9" providerId="AD" clId="Web-{17C376F8-8370-1A10-F7AF-0724A47A3F40}" dt="2023-02-27T22:13:34.821" v="8" actId="20577"/>
          <ac:spMkLst>
            <pc:docMk/>
            <pc:sldMk cId="3542371564" sldId="3066"/>
            <ac:spMk id="3" creationId="{5ABAD2B8-901A-4368-86D5-09E18CE173EE}"/>
          </ac:spMkLst>
        </pc:spChg>
      </pc:sldChg>
    </pc:docChg>
  </pc:docChgLst>
  <pc:docChgLst>
    <pc:chgData name="Levi Tapper" userId="S::levi.tapper@blend360.com::6407b4ab-1390-4811-955e-0c8357c548b9" providerId="AD" clId="Web-{E42BE6AB-833C-5737-2652-238D01A00379}"/>
    <pc:docChg chg="modSld">
      <pc:chgData name="Levi Tapper" userId="S::levi.tapper@blend360.com::6407b4ab-1390-4811-955e-0c8357c548b9" providerId="AD" clId="Web-{E42BE6AB-833C-5737-2652-238D01A00379}" dt="2023-02-27T22:20:36.114" v="0" actId="20577"/>
      <pc:docMkLst>
        <pc:docMk/>
      </pc:docMkLst>
      <pc:sldChg chg="modSp">
        <pc:chgData name="Levi Tapper" userId="S::levi.tapper@blend360.com::6407b4ab-1390-4811-955e-0c8357c548b9" providerId="AD" clId="Web-{E42BE6AB-833C-5737-2652-238D01A00379}" dt="2023-02-27T22:20:36.114" v="0" actId="20577"/>
        <pc:sldMkLst>
          <pc:docMk/>
          <pc:sldMk cId="585187223" sldId="3075"/>
        </pc:sldMkLst>
        <pc:spChg chg="mod">
          <ac:chgData name="Levi Tapper" userId="S::levi.tapper@blend360.com::6407b4ab-1390-4811-955e-0c8357c548b9" providerId="AD" clId="Web-{E42BE6AB-833C-5737-2652-238D01A00379}" dt="2023-02-27T22:20:36.114" v="0" actId="20577"/>
          <ac:spMkLst>
            <pc:docMk/>
            <pc:sldMk cId="585187223" sldId="3075"/>
            <ac:spMk id="3" creationId="{5ABAD2B8-901A-4368-86D5-09E18CE173EE}"/>
          </ac:spMkLst>
        </pc:spChg>
      </pc:sldChg>
    </pc:docChg>
  </pc:docChgLst>
  <pc:docChgLst>
    <pc:chgData name="Alexandra McShane" userId="cbb99009-6e38-4a74-9744-3d1abfc7067a" providerId="ADAL" clId="{A3BAF80F-978A-4977-8285-D01C245BEB49}"/>
    <pc:docChg chg="addSld delSld modSld">
      <pc:chgData name="Alexandra McShane" userId="cbb99009-6e38-4a74-9744-3d1abfc7067a" providerId="ADAL" clId="{A3BAF80F-978A-4977-8285-D01C245BEB49}" dt="2023-02-28T16:42:25.926" v="59" actId="47"/>
      <pc:docMkLst>
        <pc:docMk/>
      </pc:docMkLst>
      <pc:sldChg chg="modSp del modAnim">
        <pc:chgData name="Alexandra McShane" userId="cbb99009-6e38-4a74-9744-3d1abfc7067a" providerId="ADAL" clId="{A3BAF80F-978A-4977-8285-D01C245BEB49}" dt="2023-02-28T16:42:25.926" v="59" actId="47"/>
        <pc:sldMkLst>
          <pc:docMk/>
          <pc:sldMk cId="585187223" sldId="3075"/>
        </pc:sldMkLst>
        <pc:spChg chg="mod">
          <ac:chgData name="Alexandra McShane" userId="cbb99009-6e38-4a74-9744-3d1abfc7067a" providerId="ADAL" clId="{A3BAF80F-978A-4977-8285-D01C245BEB49}" dt="2023-02-28T16:31:20.491" v="55" actId="20577"/>
          <ac:spMkLst>
            <pc:docMk/>
            <pc:sldMk cId="585187223" sldId="3075"/>
            <ac:spMk id="3" creationId="{5ABAD2B8-901A-4368-86D5-09E18CE173EE}"/>
          </ac:spMkLst>
        </pc:spChg>
      </pc:sldChg>
      <pc:sldChg chg="add">
        <pc:chgData name="Alexandra McShane" userId="cbb99009-6e38-4a74-9744-3d1abfc7067a" providerId="ADAL" clId="{A3BAF80F-978A-4977-8285-D01C245BEB49}" dt="2023-02-28T16:42:23.848" v="58"/>
        <pc:sldMkLst>
          <pc:docMk/>
          <pc:sldMk cId="1730806219" sldId="2147470452"/>
        </pc:sldMkLst>
      </pc:sldChg>
      <pc:sldChg chg="add del">
        <pc:chgData name="Alexandra McShane" userId="cbb99009-6e38-4a74-9744-3d1abfc7067a" providerId="ADAL" clId="{A3BAF80F-978A-4977-8285-D01C245BEB49}" dt="2023-02-28T16:42:23.791" v="57"/>
        <pc:sldMkLst>
          <pc:docMk/>
          <pc:sldMk cId="2076677142" sldId="2147470452"/>
        </pc:sldMkLst>
      </pc:sldChg>
    </pc:docChg>
  </pc:docChgLst>
  <pc:docChgLst>
    <pc:chgData name="Levi Tapper" userId="S::levi.tapper@blend360.com::6407b4ab-1390-4811-955e-0c8357c548b9" providerId="AD" clId="Web-{71DAC128-5A20-285C-D557-2A54EB769DDC}"/>
    <pc:docChg chg="modSld">
      <pc:chgData name="Levi Tapper" userId="S::levi.tapper@blend360.com::6407b4ab-1390-4811-955e-0c8357c548b9" providerId="AD" clId="Web-{71DAC128-5A20-285C-D557-2A54EB769DDC}" dt="2023-02-28T16:26:40.325" v="0" actId="20577"/>
      <pc:docMkLst>
        <pc:docMk/>
      </pc:docMkLst>
      <pc:sldChg chg="modSp">
        <pc:chgData name="Levi Tapper" userId="S::levi.tapper@blend360.com::6407b4ab-1390-4811-955e-0c8357c548b9" providerId="AD" clId="Web-{71DAC128-5A20-285C-D557-2A54EB769DDC}" dt="2023-02-28T16:26:40.325" v="0" actId="20577"/>
        <pc:sldMkLst>
          <pc:docMk/>
          <pc:sldMk cId="585187223" sldId="3075"/>
        </pc:sldMkLst>
        <pc:spChg chg="mod">
          <ac:chgData name="Levi Tapper" userId="S::levi.tapper@blend360.com::6407b4ab-1390-4811-955e-0c8357c548b9" providerId="AD" clId="Web-{71DAC128-5A20-285C-D557-2A54EB769DDC}" dt="2023-02-28T16:26:40.325" v="0" actId="20577"/>
          <ac:spMkLst>
            <pc:docMk/>
            <pc:sldMk cId="585187223" sldId="3075"/>
            <ac:spMk id="3" creationId="{5ABAD2B8-901A-4368-86D5-09E18CE173EE}"/>
          </ac:spMkLst>
        </pc:spChg>
      </pc:sldChg>
    </pc:docChg>
  </pc:docChgLst>
  <pc:docChgLst>
    <pc:chgData name="Clementine Gruer" userId="S::clementine.gruer@blend360.com::e6c6e8b0-b951-414b-8713-67d405e3f861" providerId="AD" clId="Web-{710FE2FF-69D7-DDB7-242D-AC3C498DB97E}"/>
    <pc:docChg chg="addSld delSld">
      <pc:chgData name="Clementine Gruer" userId="S::clementine.gruer@blend360.com::e6c6e8b0-b951-414b-8713-67d405e3f861" providerId="AD" clId="Web-{710FE2FF-69D7-DDB7-242D-AC3C498DB97E}" dt="2023-02-27T09:23:16.105" v="1"/>
      <pc:docMkLst>
        <pc:docMk/>
      </pc:docMkLst>
      <pc:sldChg chg="new del">
        <pc:chgData name="Clementine Gruer" userId="S::clementine.gruer@blend360.com::e6c6e8b0-b951-414b-8713-67d405e3f861" providerId="AD" clId="Web-{710FE2FF-69D7-DDB7-242D-AC3C498DB97E}" dt="2023-02-27T09:23:16.105" v="1"/>
        <pc:sldMkLst>
          <pc:docMk/>
          <pc:sldMk cId="3892813142" sldId="3076"/>
        </pc:sldMkLst>
      </pc:sldChg>
    </pc:docChg>
  </pc:docChgLst>
  <pc:docChgLst>
    <pc:chgData name="Adam Mincham" userId="S::adam@blend360.com::70203970-a4a2-41ad-bd6f-c22730f13b16" providerId="AD" clId="Web-{55959FF5-D969-1D58-8DF1-627E19A0B4E9}"/>
    <pc:docChg chg="delSld">
      <pc:chgData name="Adam Mincham" userId="S::adam@blend360.com::70203970-a4a2-41ad-bd6f-c22730f13b16" providerId="AD" clId="Web-{55959FF5-D969-1D58-8DF1-627E19A0B4E9}" dt="2023-02-27T17:40:24.522" v="0"/>
      <pc:docMkLst>
        <pc:docMk/>
      </pc:docMkLst>
      <pc:sldChg chg="del">
        <pc:chgData name="Adam Mincham" userId="S::adam@blend360.com::70203970-a4a2-41ad-bd6f-c22730f13b16" providerId="AD" clId="Web-{55959FF5-D969-1D58-8DF1-627E19A0B4E9}" dt="2023-02-27T17:40:24.522" v="0"/>
        <pc:sldMkLst>
          <pc:docMk/>
          <pc:sldMk cId="3705532217" sldId="3071"/>
        </pc:sldMkLst>
      </pc:sldChg>
    </pc:docChg>
  </pc:docChgLst>
  <pc:docChgLst>
    <pc:chgData name="Levi Tapper" userId="S::levi.tapper@blend360.com::6407b4ab-1390-4811-955e-0c8357c548b9" providerId="AD" clId="Web-{525027B0-ADED-418E-B263-8A6134638B00}"/>
    <pc:docChg chg="modSld">
      <pc:chgData name="Levi Tapper" userId="S::levi.tapper@blend360.com::6407b4ab-1390-4811-955e-0c8357c548b9" providerId="AD" clId="Web-{525027B0-ADED-418E-B263-8A6134638B00}" dt="2023-02-28T16:36:17.849" v="4" actId="20577"/>
      <pc:docMkLst>
        <pc:docMk/>
      </pc:docMkLst>
      <pc:sldChg chg="addSp delSp modSp addAnim delAnim">
        <pc:chgData name="Levi Tapper" userId="S::levi.tapper@blend360.com::6407b4ab-1390-4811-955e-0c8357c548b9" providerId="AD" clId="Web-{525027B0-ADED-418E-B263-8A6134638B00}" dt="2023-02-28T16:36:17.849" v="4" actId="20577"/>
        <pc:sldMkLst>
          <pc:docMk/>
          <pc:sldMk cId="585187223" sldId="3075"/>
        </pc:sldMkLst>
        <pc:spChg chg="mod">
          <ac:chgData name="Levi Tapper" userId="S::levi.tapper@blend360.com::6407b4ab-1390-4811-955e-0c8357c548b9" providerId="AD" clId="Web-{525027B0-ADED-418E-B263-8A6134638B00}" dt="2023-02-28T16:36:17.849" v="4" actId="20577"/>
          <ac:spMkLst>
            <pc:docMk/>
            <pc:sldMk cId="585187223" sldId="3075"/>
            <ac:spMk id="3" creationId="{5ABAD2B8-901A-4368-86D5-09E18CE173EE}"/>
          </ac:spMkLst>
        </pc:spChg>
        <pc:spChg chg="add mod">
          <ac:chgData name="Levi Tapper" userId="S::levi.tapper@blend360.com::6407b4ab-1390-4811-955e-0c8357c548b9" providerId="AD" clId="Web-{525027B0-ADED-418E-B263-8A6134638B00}" dt="2023-02-28T16:36:02.630" v="0"/>
          <ac:spMkLst>
            <pc:docMk/>
            <pc:sldMk cId="585187223" sldId="3075"/>
            <ac:spMk id="7" creationId="{E49C18BF-C5B1-44D7-708A-A5ED5064DA7D}"/>
          </ac:spMkLst>
        </pc:spChg>
        <pc:picChg chg="del">
          <ac:chgData name="Levi Tapper" userId="S::levi.tapper@blend360.com::6407b4ab-1390-4811-955e-0c8357c548b9" providerId="AD" clId="Web-{525027B0-ADED-418E-B263-8A6134638B00}" dt="2023-02-28T16:36:02.630" v="0"/>
          <ac:picMkLst>
            <pc:docMk/>
            <pc:sldMk cId="585187223" sldId="3075"/>
            <ac:picMk id="4" creationId="{8C64C4FC-1127-1288-834B-1F96965CE63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74C3E1-EC5D-3652-4FEB-94578DBDA5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latin typeface="Montserrat" panose="00000500000000000000" pitchFamily="2" charset="0"/>
            </a:endParaRPr>
          </a:p>
        </p:txBody>
      </p:sp>
      <p:sp>
        <p:nvSpPr>
          <p:cNvPr id="3" name="Date Placeholder 2">
            <a:extLst>
              <a:ext uri="{FF2B5EF4-FFF2-40B4-BE49-F238E27FC236}">
                <a16:creationId xmlns:a16="http://schemas.microsoft.com/office/drawing/2014/main" id="{575AC1D6-3929-AC4B-08C8-BBC61E35BF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FDCE5E-86C0-4B95-8D4E-97167274A9B4}" type="datetimeFigureOut">
              <a:rPr lang="en-IN" smtClean="0">
                <a:latin typeface="Montserrat" panose="00000500000000000000" pitchFamily="2" charset="0"/>
              </a:rPr>
              <a:t>14-03-2023</a:t>
            </a:fld>
            <a:endParaRPr lang="en-IN">
              <a:latin typeface="Montserrat" panose="00000500000000000000" pitchFamily="2" charset="0"/>
            </a:endParaRPr>
          </a:p>
        </p:txBody>
      </p:sp>
      <p:sp>
        <p:nvSpPr>
          <p:cNvPr id="4" name="Footer Placeholder 3">
            <a:extLst>
              <a:ext uri="{FF2B5EF4-FFF2-40B4-BE49-F238E27FC236}">
                <a16:creationId xmlns:a16="http://schemas.microsoft.com/office/drawing/2014/main" id="{AA34671B-52F8-9C63-11A3-B53556BE0B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latin typeface="Montserrat" panose="00000500000000000000" pitchFamily="2" charset="0"/>
            </a:endParaRPr>
          </a:p>
        </p:txBody>
      </p:sp>
      <p:sp>
        <p:nvSpPr>
          <p:cNvPr id="5" name="Slide Number Placeholder 4">
            <a:extLst>
              <a:ext uri="{FF2B5EF4-FFF2-40B4-BE49-F238E27FC236}">
                <a16:creationId xmlns:a16="http://schemas.microsoft.com/office/drawing/2014/main" id="{F35B30A7-476A-6F1D-B242-D02D5EBB54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AC5DE5-F43E-4418-BFA1-FA8AA3B2CE99}" type="slidenum">
              <a:rPr lang="en-IN" smtClean="0">
                <a:latin typeface="Montserrat" panose="00000500000000000000" pitchFamily="2" charset="0"/>
              </a:rPr>
              <a:t>‹#›</a:t>
            </a:fld>
            <a:endParaRPr lang="en-IN">
              <a:latin typeface="Montserrat" panose="00000500000000000000" pitchFamily="2" charset="0"/>
            </a:endParaRPr>
          </a:p>
        </p:txBody>
      </p:sp>
    </p:spTree>
    <p:extLst>
      <p:ext uri="{BB962C8B-B14F-4D97-AF65-F5344CB8AC3E}">
        <p14:creationId xmlns:p14="http://schemas.microsoft.com/office/powerpoint/2010/main" val="887993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ID"/>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atin typeface="Montserrat" panose="00000500000000000000" pitchFamily="2" charset="0"/>
              </a:defRPr>
            </a:lvl1pPr>
          </a:lstStyle>
          <a:p>
            <a:fld id="{D08939A9-F7F4-4ABA-B53D-5991DD400101}" type="datetimeFigureOut">
              <a:rPr lang="en-ID" smtClean="0"/>
              <a:pPr/>
              <a:t>14/03/2023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87EE7763-7AA7-4511-95D0-0DC176BB7E31}" type="slidenum">
              <a:rPr lang="en-ID" smtClean="0"/>
              <a:pPr/>
              <a:t>‹#›</a:t>
            </a:fld>
            <a:endParaRPr lang="en-ID"/>
          </a:p>
        </p:txBody>
      </p:sp>
    </p:spTree>
    <p:extLst>
      <p:ext uri="{BB962C8B-B14F-4D97-AF65-F5344CB8AC3E}">
        <p14:creationId xmlns:p14="http://schemas.microsoft.com/office/powerpoint/2010/main" val="2274929329"/>
      </p:ext>
    </p:extLst>
  </p:cSld>
  <p:clrMap bg1="lt1" tx1="dk1" bg2="lt2" tx2="dk2" accent1="accent1" accent2="accent2" accent3="accent3" accent4="accent4" accent5="accent5" accent6="accent6" hlink="hlink" folHlink="folHlink"/>
  <p:notesStyle>
    <a:lvl1pPr marL="0" algn="l" defTabSz="658399" rtl="0" eaLnBrk="1" latinLnBrk="0" hangingPunct="1">
      <a:defRPr sz="864" kern="1200">
        <a:solidFill>
          <a:schemeClr val="tx1"/>
        </a:solidFill>
        <a:latin typeface="Montserrat" panose="00000500000000000000" pitchFamily="2" charset="0"/>
        <a:ea typeface="+mn-ea"/>
        <a:cs typeface="+mn-cs"/>
      </a:defRPr>
    </a:lvl1pPr>
    <a:lvl2pPr marL="329199" algn="l" defTabSz="658399" rtl="0" eaLnBrk="1" latinLnBrk="0" hangingPunct="1">
      <a:defRPr sz="864" kern="1200">
        <a:solidFill>
          <a:schemeClr val="tx1"/>
        </a:solidFill>
        <a:latin typeface="Montserrat" panose="00000500000000000000" pitchFamily="2" charset="0"/>
        <a:ea typeface="+mn-ea"/>
        <a:cs typeface="+mn-cs"/>
      </a:defRPr>
    </a:lvl2pPr>
    <a:lvl3pPr marL="658399" algn="l" defTabSz="658399" rtl="0" eaLnBrk="1" latinLnBrk="0" hangingPunct="1">
      <a:defRPr sz="864" kern="1200">
        <a:solidFill>
          <a:schemeClr val="tx1"/>
        </a:solidFill>
        <a:latin typeface="Montserrat" panose="00000500000000000000" pitchFamily="2" charset="0"/>
        <a:ea typeface="+mn-ea"/>
        <a:cs typeface="+mn-cs"/>
      </a:defRPr>
    </a:lvl3pPr>
    <a:lvl4pPr marL="987597" algn="l" defTabSz="658399" rtl="0" eaLnBrk="1" latinLnBrk="0" hangingPunct="1">
      <a:defRPr sz="864" kern="1200">
        <a:solidFill>
          <a:schemeClr val="tx1"/>
        </a:solidFill>
        <a:latin typeface="Montserrat" panose="00000500000000000000" pitchFamily="2" charset="0"/>
        <a:ea typeface="+mn-ea"/>
        <a:cs typeface="+mn-cs"/>
      </a:defRPr>
    </a:lvl4pPr>
    <a:lvl5pPr marL="1316797" algn="l" defTabSz="658399" rtl="0" eaLnBrk="1" latinLnBrk="0" hangingPunct="1">
      <a:defRPr sz="864" kern="1200">
        <a:solidFill>
          <a:schemeClr val="tx1"/>
        </a:solidFill>
        <a:latin typeface="Montserrat" panose="00000500000000000000" pitchFamily="2" charset="0"/>
        <a:ea typeface="+mn-ea"/>
        <a:cs typeface="+mn-cs"/>
      </a:defRPr>
    </a:lvl5pPr>
    <a:lvl6pPr marL="1645996" algn="l" defTabSz="658399" rtl="0" eaLnBrk="1" latinLnBrk="0" hangingPunct="1">
      <a:defRPr sz="864" kern="1200">
        <a:solidFill>
          <a:schemeClr val="tx1"/>
        </a:solidFill>
        <a:latin typeface="+mn-lt"/>
        <a:ea typeface="+mn-ea"/>
        <a:cs typeface="+mn-cs"/>
      </a:defRPr>
    </a:lvl6pPr>
    <a:lvl7pPr marL="1975195" algn="l" defTabSz="658399" rtl="0" eaLnBrk="1" latinLnBrk="0" hangingPunct="1">
      <a:defRPr sz="864" kern="1200">
        <a:solidFill>
          <a:schemeClr val="tx1"/>
        </a:solidFill>
        <a:latin typeface="+mn-lt"/>
        <a:ea typeface="+mn-ea"/>
        <a:cs typeface="+mn-cs"/>
      </a:defRPr>
    </a:lvl7pPr>
    <a:lvl8pPr marL="2304395" algn="l" defTabSz="658399" rtl="0" eaLnBrk="1" latinLnBrk="0" hangingPunct="1">
      <a:defRPr sz="864" kern="1200">
        <a:solidFill>
          <a:schemeClr val="tx1"/>
        </a:solidFill>
        <a:latin typeface="+mn-lt"/>
        <a:ea typeface="+mn-ea"/>
        <a:cs typeface="+mn-cs"/>
      </a:defRPr>
    </a:lvl8pPr>
    <a:lvl9pPr marL="2633594" algn="l" defTabSz="658399" rtl="0" eaLnBrk="1" latinLnBrk="0" hangingPunct="1">
      <a:defRPr sz="8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EE7763-7AA7-4511-95D0-0DC176BB7E31}" type="slidenum">
              <a:rPr lang="en-ID" smtClean="0"/>
              <a:pPr/>
              <a:t>27</a:t>
            </a:fld>
            <a:endParaRPr lang="en-ID"/>
          </a:p>
        </p:txBody>
      </p:sp>
    </p:spTree>
    <p:extLst>
      <p:ext uri="{BB962C8B-B14F-4D97-AF65-F5344CB8AC3E}">
        <p14:creationId xmlns:p14="http://schemas.microsoft.com/office/powerpoint/2010/main" val="1571977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3587"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9179" y="6473443"/>
            <a:ext cx="619224"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203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500" y="1159429"/>
            <a:ext cx="452581"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
        <p:nvSpPr>
          <p:cNvPr id="5" name="Text Placeholder 4">
            <a:extLst>
              <a:ext uri="{FF2B5EF4-FFF2-40B4-BE49-F238E27FC236}">
                <a16:creationId xmlns:a16="http://schemas.microsoft.com/office/drawing/2014/main" id="{BD8E038F-917B-4F06-657C-44C35DC5EF33}"/>
              </a:ext>
            </a:extLst>
          </p:cNvPr>
          <p:cNvSpPr>
            <a:spLocks noGrp="1"/>
          </p:cNvSpPr>
          <p:nvPr>
            <p:ph type="body" sz="quarter" idx="10"/>
          </p:nvPr>
        </p:nvSpPr>
        <p:spPr>
          <a:xfrm>
            <a:off x="6500813" y="947738"/>
            <a:ext cx="5037137" cy="5029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0039095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7"/>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p:nvSpPr>
        <p:spPr>
          <a:xfrm>
            <a:off x="1007373" y="298022"/>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51"/>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40481318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56235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pecial Inf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464" y="2766220"/>
            <a:ext cx="8856662" cy="1325563"/>
          </a:xfrm>
          <a:prstGeom prst="rect">
            <a:avLst/>
          </a:prstGeom>
        </p:spPr>
        <p:txBody>
          <a:bodyPr anchor="ctr"/>
          <a:lstStyle>
            <a:lvl1pPr algn="ctr">
              <a:defRPr sz="2800"/>
            </a:lvl1pPr>
          </a:lstStyle>
          <a:p>
            <a:r>
              <a:rPr lang="en-US"/>
              <a:t>Click to edit Master title style</a:t>
            </a:r>
            <a:endParaRPr lang="en-IN"/>
          </a:p>
        </p:txBody>
      </p:sp>
    </p:spTree>
    <p:extLst>
      <p:ext uri="{BB962C8B-B14F-4D97-AF65-F5344CB8AC3E}">
        <p14:creationId xmlns:p14="http://schemas.microsoft.com/office/powerpoint/2010/main" val="12874521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4_Title Slide">
    <p:spTree>
      <p:nvGrpSpPr>
        <p:cNvPr id="1" name=""/>
        <p:cNvGrpSpPr/>
        <p:nvPr/>
      </p:nvGrpSpPr>
      <p:grpSpPr>
        <a:xfrm>
          <a:off x="0" y="0"/>
          <a:ext cx="0" cy="0"/>
          <a:chOff x="0" y="0"/>
          <a:chExt cx="0" cy="0"/>
        </a:xfrm>
      </p:grpSpPr>
      <p:sp>
        <p:nvSpPr>
          <p:cNvPr id="4" name="Rectangle: Rounded Corners 5">
            <a:extLst>
              <a:ext uri="{FF2B5EF4-FFF2-40B4-BE49-F238E27FC236}">
                <a16:creationId xmlns:a16="http://schemas.microsoft.com/office/drawing/2014/main" id="{F70DD664-010A-1E48-2F8A-594CF817CE6D}"/>
              </a:ext>
            </a:extLst>
          </p:cNvPr>
          <p:cNvSpPr/>
          <p:nvPr/>
        </p:nvSpPr>
        <p:spPr>
          <a:xfrm>
            <a:off x="662989" y="1569638"/>
            <a:ext cx="2606561" cy="3423260"/>
          </a:xfrm>
          <a:prstGeom prst="roundRect">
            <a:avLst>
              <a:gd name="adj" fmla="val 4257"/>
            </a:avLst>
          </a:prstGeom>
          <a:gradFill flip="none" rotWithShape="1">
            <a:gsLst>
              <a:gs pos="0">
                <a:schemeClr val="accent1">
                  <a:lumMod val="67000"/>
                </a:schemeClr>
              </a:gs>
              <a:gs pos="100000">
                <a:schemeClr val="tx1"/>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latin typeface="Montserrat" panose="00000500000000000000" pitchFamily="2" charset="0"/>
              <a:cs typeface="Poppins Medium" panose="00000600000000000000" pitchFamily="2" charset="0"/>
            </a:endParaRPr>
          </a:p>
        </p:txBody>
      </p:sp>
      <p:sp>
        <p:nvSpPr>
          <p:cNvPr id="6" name="Picture Placeholder 11">
            <a:extLst>
              <a:ext uri="{FF2B5EF4-FFF2-40B4-BE49-F238E27FC236}">
                <a16:creationId xmlns:a16="http://schemas.microsoft.com/office/drawing/2014/main" id="{762BCE67-986A-4DFC-372B-5F6ADEC1C319}"/>
              </a:ext>
            </a:extLst>
          </p:cNvPr>
          <p:cNvSpPr>
            <a:spLocks noGrp="1"/>
          </p:cNvSpPr>
          <p:nvPr>
            <p:ph type="pic" sz="quarter" idx="11"/>
          </p:nvPr>
        </p:nvSpPr>
        <p:spPr>
          <a:xfrm>
            <a:off x="897403" y="1793803"/>
            <a:ext cx="2137730" cy="2529552"/>
          </a:xfrm>
          <a:prstGeom prst="roundRect">
            <a:avLst>
              <a:gd name="adj" fmla="val 3288"/>
            </a:avLst>
          </a:prstGeom>
          <a:pattFill prst="pct5">
            <a:fgClr>
              <a:schemeClr val="bg1"/>
            </a:fgClr>
            <a:bgClr>
              <a:schemeClr val="accent3"/>
            </a:bgClr>
          </a:pattFill>
          <a:effectLst/>
        </p:spPr>
        <p:txBody>
          <a:bodyPr wrap="square">
            <a:noAutofit/>
          </a:bodyPr>
          <a:lstStyle>
            <a:lvl1pPr>
              <a:defRPr sz="2000">
                <a:latin typeface="Montserrat" panose="00000500000000000000" pitchFamily="2" charset="0"/>
                <a:cs typeface="Arial" panose="020B0604020202020204" pitchFamily="34" charset="0"/>
              </a:defRPr>
            </a:lvl1pPr>
          </a:lstStyle>
          <a:p>
            <a:r>
              <a:rPr lang="en-US"/>
              <a:t>Click icon to add picture</a:t>
            </a:r>
            <a:endParaRPr lang="en-ID"/>
          </a:p>
        </p:txBody>
      </p:sp>
      <p:sp>
        <p:nvSpPr>
          <p:cNvPr id="40" name="Rectangle: Rounded Corners 5">
            <a:extLst>
              <a:ext uri="{FF2B5EF4-FFF2-40B4-BE49-F238E27FC236}">
                <a16:creationId xmlns:a16="http://schemas.microsoft.com/office/drawing/2014/main" id="{30FD5F04-20CA-21DE-BD62-ECC00EABEC0A}"/>
              </a:ext>
            </a:extLst>
          </p:cNvPr>
          <p:cNvSpPr/>
          <p:nvPr/>
        </p:nvSpPr>
        <p:spPr>
          <a:xfrm>
            <a:off x="3439913" y="1569638"/>
            <a:ext cx="2606561" cy="3423260"/>
          </a:xfrm>
          <a:prstGeom prst="roundRect">
            <a:avLst>
              <a:gd name="adj" fmla="val 425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latin typeface="Montserrat" panose="00000500000000000000" pitchFamily="2" charset="0"/>
              <a:cs typeface="Poppins Medium" panose="00000600000000000000" pitchFamily="2" charset="0"/>
            </a:endParaRPr>
          </a:p>
        </p:txBody>
      </p:sp>
      <p:sp>
        <p:nvSpPr>
          <p:cNvPr id="41" name="Picture Placeholder 11">
            <a:extLst>
              <a:ext uri="{FF2B5EF4-FFF2-40B4-BE49-F238E27FC236}">
                <a16:creationId xmlns:a16="http://schemas.microsoft.com/office/drawing/2014/main" id="{191BF1AF-40EC-7F21-307C-DCD885E88873}"/>
              </a:ext>
            </a:extLst>
          </p:cNvPr>
          <p:cNvSpPr>
            <a:spLocks noGrp="1"/>
          </p:cNvSpPr>
          <p:nvPr>
            <p:ph type="pic" sz="quarter" idx="12"/>
          </p:nvPr>
        </p:nvSpPr>
        <p:spPr>
          <a:xfrm>
            <a:off x="3674329" y="1793803"/>
            <a:ext cx="2137730" cy="2529552"/>
          </a:xfrm>
          <a:prstGeom prst="roundRect">
            <a:avLst>
              <a:gd name="adj" fmla="val 3288"/>
            </a:avLst>
          </a:prstGeom>
          <a:pattFill prst="pct5">
            <a:fgClr>
              <a:schemeClr val="bg1"/>
            </a:fgClr>
            <a:bgClr>
              <a:schemeClr val="accent3"/>
            </a:bgClr>
          </a:pattFill>
          <a:effectLst/>
        </p:spPr>
        <p:txBody>
          <a:bodyPr wrap="square">
            <a:noAutofit/>
          </a:bodyPr>
          <a:lstStyle>
            <a:lvl1pPr>
              <a:defRPr sz="2000">
                <a:latin typeface="Montserrat" panose="00000500000000000000" pitchFamily="2" charset="0"/>
                <a:cs typeface="Arial" panose="020B0604020202020204" pitchFamily="34" charset="0"/>
              </a:defRPr>
            </a:lvl1pPr>
          </a:lstStyle>
          <a:p>
            <a:r>
              <a:rPr lang="en-US"/>
              <a:t>Click icon to add picture</a:t>
            </a:r>
            <a:endParaRPr lang="en-ID"/>
          </a:p>
        </p:txBody>
      </p:sp>
      <p:sp>
        <p:nvSpPr>
          <p:cNvPr id="42" name="Rectangle: Rounded Corners 5">
            <a:extLst>
              <a:ext uri="{FF2B5EF4-FFF2-40B4-BE49-F238E27FC236}">
                <a16:creationId xmlns:a16="http://schemas.microsoft.com/office/drawing/2014/main" id="{993F949F-8DF1-6005-F495-71C6FB310A7A}"/>
              </a:ext>
            </a:extLst>
          </p:cNvPr>
          <p:cNvSpPr/>
          <p:nvPr/>
        </p:nvSpPr>
        <p:spPr>
          <a:xfrm>
            <a:off x="6214282" y="1569638"/>
            <a:ext cx="2606561" cy="3423260"/>
          </a:xfrm>
          <a:prstGeom prst="roundRect">
            <a:avLst>
              <a:gd name="adj" fmla="val 425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latin typeface="Montserrat" panose="00000500000000000000" pitchFamily="2" charset="0"/>
              <a:cs typeface="Poppins Medium" panose="00000600000000000000" pitchFamily="2" charset="0"/>
            </a:endParaRPr>
          </a:p>
        </p:txBody>
      </p:sp>
      <p:sp>
        <p:nvSpPr>
          <p:cNvPr id="43" name="Picture Placeholder 11">
            <a:extLst>
              <a:ext uri="{FF2B5EF4-FFF2-40B4-BE49-F238E27FC236}">
                <a16:creationId xmlns:a16="http://schemas.microsoft.com/office/drawing/2014/main" id="{DF75D2FE-5F3D-303F-BDC0-BF002E519EC2}"/>
              </a:ext>
            </a:extLst>
          </p:cNvPr>
          <p:cNvSpPr>
            <a:spLocks noGrp="1"/>
          </p:cNvSpPr>
          <p:nvPr>
            <p:ph type="pic" sz="quarter" idx="13"/>
          </p:nvPr>
        </p:nvSpPr>
        <p:spPr>
          <a:xfrm>
            <a:off x="6448696" y="1793803"/>
            <a:ext cx="2137730" cy="2529552"/>
          </a:xfrm>
          <a:prstGeom prst="roundRect">
            <a:avLst>
              <a:gd name="adj" fmla="val 3288"/>
            </a:avLst>
          </a:prstGeom>
          <a:pattFill prst="pct5">
            <a:fgClr>
              <a:schemeClr val="bg1"/>
            </a:fgClr>
            <a:bgClr>
              <a:schemeClr val="accent3"/>
            </a:bgClr>
          </a:pattFill>
          <a:effectLst/>
        </p:spPr>
        <p:txBody>
          <a:bodyPr wrap="square">
            <a:noAutofit/>
          </a:bodyPr>
          <a:lstStyle>
            <a:lvl1pPr>
              <a:defRPr sz="2000">
                <a:latin typeface="Montserrat" panose="00000500000000000000" pitchFamily="2" charset="0"/>
                <a:cs typeface="Arial" panose="020B0604020202020204" pitchFamily="34" charset="0"/>
              </a:defRPr>
            </a:lvl1pPr>
          </a:lstStyle>
          <a:p>
            <a:r>
              <a:rPr lang="en-US"/>
              <a:t>Click icon to add picture</a:t>
            </a:r>
            <a:endParaRPr lang="en-ID"/>
          </a:p>
        </p:txBody>
      </p:sp>
      <p:sp>
        <p:nvSpPr>
          <p:cNvPr id="44" name="Rectangle: Rounded Corners 5">
            <a:extLst>
              <a:ext uri="{FF2B5EF4-FFF2-40B4-BE49-F238E27FC236}">
                <a16:creationId xmlns:a16="http://schemas.microsoft.com/office/drawing/2014/main" id="{A648BC92-F0B3-54AE-A8AA-34BF20C1AA52}"/>
              </a:ext>
            </a:extLst>
          </p:cNvPr>
          <p:cNvSpPr/>
          <p:nvPr/>
        </p:nvSpPr>
        <p:spPr>
          <a:xfrm>
            <a:off x="8988649" y="1569638"/>
            <a:ext cx="2606561" cy="3423260"/>
          </a:xfrm>
          <a:prstGeom prst="roundRect">
            <a:avLst>
              <a:gd name="adj" fmla="val 425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latin typeface="Montserrat" panose="00000500000000000000" pitchFamily="2" charset="0"/>
              <a:cs typeface="Poppins Medium" panose="00000600000000000000" pitchFamily="2" charset="0"/>
            </a:endParaRPr>
          </a:p>
        </p:txBody>
      </p:sp>
      <p:sp>
        <p:nvSpPr>
          <p:cNvPr id="45" name="Picture Placeholder 11">
            <a:extLst>
              <a:ext uri="{FF2B5EF4-FFF2-40B4-BE49-F238E27FC236}">
                <a16:creationId xmlns:a16="http://schemas.microsoft.com/office/drawing/2014/main" id="{D6D3FF8F-FFFB-B2BC-6B21-F0666F6A9079}"/>
              </a:ext>
            </a:extLst>
          </p:cNvPr>
          <p:cNvSpPr>
            <a:spLocks noGrp="1"/>
          </p:cNvSpPr>
          <p:nvPr>
            <p:ph type="pic" sz="quarter" idx="14"/>
          </p:nvPr>
        </p:nvSpPr>
        <p:spPr>
          <a:xfrm>
            <a:off x="9223063" y="1793803"/>
            <a:ext cx="2137730" cy="2529552"/>
          </a:xfrm>
          <a:prstGeom prst="roundRect">
            <a:avLst>
              <a:gd name="adj" fmla="val 3288"/>
            </a:avLst>
          </a:prstGeom>
          <a:pattFill prst="pct5">
            <a:fgClr>
              <a:schemeClr val="bg1"/>
            </a:fgClr>
            <a:bgClr>
              <a:schemeClr val="accent3"/>
            </a:bgClr>
          </a:pattFill>
          <a:effectLst/>
        </p:spPr>
        <p:txBody>
          <a:bodyPr wrap="square">
            <a:noAutofit/>
          </a:bodyPr>
          <a:lstStyle>
            <a:lvl1pPr>
              <a:defRPr sz="2000">
                <a:latin typeface="Montserrat" panose="00000500000000000000" pitchFamily="2" charset="0"/>
                <a:cs typeface="Arial" panose="020B0604020202020204" pitchFamily="34" charset="0"/>
              </a:defRPr>
            </a:lvl1pPr>
          </a:lstStyle>
          <a:p>
            <a:r>
              <a:rPr lang="en-US"/>
              <a:t>Click icon to add picture</a:t>
            </a:r>
            <a:endParaRPr lang="en-ID"/>
          </a:p>
        </p:txBody>
      </p:sp>
      <p:sp>
        <p:nvSpPr>
          <p:cNvPr id="5" name="Title 3">
            <a:extLst>
              <a:ext uri="{FF2B5EF4-FFF2-40B4-BE49-F238E27FC236}">
                <a16:creationId xmlns:a16="http://schemas.microsoft.com/office/drawing/2014/main" id="{20415797-251E-9BFA-5C7C-CEEF663B41B3}"/>
              </a:ext>
            </a:extLst>
          </p:cNvPr>
          <p:cNvSpPr>
            <a:spLocks noGrp="1"/>
          </p:cNvSpPr>
          <p:nvPr>
            <p:ph type="title"/>
          </p:nvPr>
        </p:nvSpPr>
        <p:spPr>
          <a:xfrm>
            <a:off x="838200" y="365127"/>
            <a:ext cx="10517188" cy="341045"/>
          </a:xfrm>
          <a:prstGeom prst="rect">
            <a:avLst/>
          </a:prstGeom>
        </p:spPr>
        <p:txBody>
          <a:bodyPr/>
          <a:lstStyle>
            <a:lvl1pPr>
              <a:defRPr sz="2400"/>
            </a:lvl1pPr>
          </a:lstStyle>
          <a:p>
            <a:r>
              <a:rPr lang="en-US"/>
              <a:t>Click to edit Master title style</a:t>
            </a:r>
            <a:endParaRPr lang="en-IN"/>
          </a:p>
        </p:txBody>
      </p:sp>
      <p:sp>
        <p:nvSpPr>
          <p:cNvPr id="7" name="Rectangle 6">
            <a:extLst>
              <a:ext uri="{FF2B5EF4-FFF2-40B4-BE49-F238E27FC236}">
                <a16:creationId xmlns:a16="http://schemas.microsoft.com/office/drawing/2014/main" id="{5C0099C9-A0E4-9218-3C36-1A58029CC009}"/>
              </a:ext>
            </a:extLst>
          </p:cNvPr>
          <p:cNvSpPr/>
          <p:nvPr/>
        </p:nvSpPr>
        <p:spPr>
          <a:xfrm>
            <a:off x="1007373" y="298022"/>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Tree>
    <p:extLst>
      <p:ext uri="{BB962C8B-B14F-4D97-AF65-F5344CB8AC3E}">
        <p14:creationId xmlns:p14="http://schemas.microsoft.com/office/powerpoint/2010/main" val="1930003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Add6">
    <p:spTree>
      <p:nvGrpSpPr>
        <p:cNvPr id="1" name=""/>
        <p:cNvGrpSpPr/>
        <p:nvPr/>
      </p:nvGrpSpPr>
      <p:grpSpPr>
        <a:xfrm>
          <a:off x="0" y="0"/>
          <a:ext cx="0" cy="0"/>
          <a:chOff x="0" y="0"/>
          <a:chExt cx="0" cy="0"/>
        </a:xfrm>
      </p:grpSpPr>
      <p:sp>
        <p:nvSpPr>
          <p:cNvPr id="5" name="PpHolder1">
            <a:extLst>
              <a:ext uri="{FF2B5EF4-FFF2-40B4-BE49-F238E27FC236}">
                <a16:creationId xmlns:a16="http://schemas.microsoft.com/office/drawing/2014/main" id="{8A9F934A-F81C-46F6-80E9-9AD6DC4FCBD4}"/>
              </a:ext>
            </a:extLst>
          </p:cNvPr>
          <p:cNvSpPr>
            <a:spLocks noGrp="1"/>
          </p:cNvSpPr>
          <p:nvPr>
            <p:ph type="pic" sz="quarter" idx="10"/>
          </p:nvPr>
        </p:nvSpPr>
        <p:spPr>
          <a:xfrm>
            <a:off x="7274205" y="1322204"/>
            <a:ext cx="4086229" cy="4086229"/>
          </a:xfrm>
          <a:custGeom>
            <a:avLst/>
            <a:gdLst>
              <a:gd name="connsiteX0" fmla="*/ 0 w 4086229"/>
              <a:gd name="connsiteY0" fmla="*/ 0 h 4086229"/>
              <a:gd name="connsiteX1" fmla="*/ 4086229 w 4086229"/>
              <a:gd name="connsiteY1" fmla="*/ 0 h 4086229"/>
              <a:gd name="connsiteX2" fmla="*/ 4086229 w 4086229"/>
              <a:gd name="connsiteY2" fmla="*/ 4086229 h 4086229"/>
              <a:gd name="connsiteX3" fmla="*/ 0 w 4086229"/>
              <a:gd name="connsiteY3" fmla="*/ 4086229 h 4086229"/>
            </a:gdLst>
            <a:ahLst/>
            <a:cxnLst>
              <a:cxn ang="0">
                <a:pos x="connsiteX0" y="connsiteY0"/>
              </a:cxn>
              <a:cxn ang="0">
                <a:pos x="connsiteX1" y="connsiteY1"/>
              </a:cxn>
              <a:cxn ang="0">
                <a:pos x="connsiteX2" y="connsiteY2"/>
              </a:cxn>
              <a:cxn ang="0">
                <a:pos x="connsiteX3" y="connsiteY3"/>
              </a:cxn>
            </a:cxnLst>
            <a:rect l="l" t="t" r="r" b="b"/>
            <a:pathLst>
              <a:path w="4086229" h="4086229">
                <a:moveTo>
                  <a:pt x="0" y="0"/>
                </a:moveTo>
                <a:lnTo>
                  <a:pt x="4086229" y="0"/>
                </a:lnTo>
                <a:lnTo>
                  <a:pt x="4086229" y="4086229"/>
                </a:lnTo>
                <a:lnTo>
                  <a:pt x="0" y="4086229"/>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Autofit/>
          </a:bodyPr>
          <a:lstStyle>
            <a:lvl1pPr>
              <a:defRPr lang="id-ID" sz="600">
                <a:solidFill>
                  <a:schemeClr val="bg1">
                    <a:alpha val="0"/>
                  </a:schemeClr>
                </a:solidFill>
              </a:defRPr>
            </a:lvl1pPr>
          </a:lstStyle>
          <a:p>
            <a:pPr marL="0" lvl="0" algn="ctr" defTabSz="457154"/>
            <a:r>
              <a:rPr lang="en-US"/>
              <a:t>Click icon to add picture</a:t>
            </a:r>
            <a:endParaRPr lang="id-ID"/>
          </a:p>
        </p:txBody>
      </p:sp>
    </p:spTree>
    <p:extLst>
      <p:ext uri="{BB962C8B-B14F-4D97-AF65-F5344CB8AC3E}">
        <p14:creationId xmlns:p14="http://schemas.microsoft.com/office/powerpoint/2010/main" val="3609464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3588" cy="6858000"/>
          </a:xfrm>
          <a:prstGeom prst="rect">
            <a:avLst/>
          </a:prstGeom>
        </p:spPr>
        <p:txBody>
          <a:bodyPr/>
          <a:lstStyle/>
          <a:p>
            <a:r>
              <a:rPr lang="en-US"/>
              <a:t>Click icon to add picture</a:t>
            </a:r>
            <a:endParaRPr lang="en-ID"/>
          </a:p>
        </p:txBody>
      </p:sp>
    </p:spTree>
    <p:extLst>
      <p:ext uri="{BB962C8B-B14F-4D97-AF65-F5344CB8AC3E}">
        <p14:creationId xmlns:p14="http://schemas.microsoft.com/office/powerpoint/2010/main" val="880643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lideAdd17">
    <p:spTree>
      <p:nvGrpSpPr>
        <p:cNvPr id="1" name=""/>
        <p:cNvGrpSpPr/>
        <p:nvPr/>
      </p:nvGrpSpPr>
      <p:grpSpPr>
        <a:xfrm>
          <a:off x="0" y="0"/>
          <a:ext cx="0" cy="0"/>
          <a:chOff x="0" y="0"/>
          <a:chExt cx="0" cy="0"/>
        </a:xfrm>
      </p:grpSpPr>
      <p:sp>
        <p:nvSpPr>
          <p:cNvPr id="15" name="PpHolder1">
            <a:extLst>
              <a:ext uri="{FF2B5EF4-FFF2-40B4-BE49-F238E27FC236}">
                <a16:creationId xmlns:a16="http://schemas.microsoft.com/office/drawing/2014/main" id="{930504E4-3552-95EE-0FE9-EB7496F53335}"/>
              </a:ext>
            </a:extLst>
          </p:cNvPr>
          <p:cNvSpPr>
            <a:spLocks noGrp="1"/>
          </p:cNvSpPr>
          <p:nvPr>
            <p:ph type="pic" sz="quarter" idx="13"/>
          </p:nvPr>
        </p:nvSpPr>
        <p:spPr>
          <a:xfrm>
            <a:off x="9159215" y="290778"/>
            <a:ext cx="2743559"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r>
              <a:rPr lang="en-US"/>
              <a:t>Click icon to add picture</a:t>
            </a:r>
            <a:endParaRPr lang="en-ID"/>
          </a:p>
        </p:txBody>
      </p:sp>
      <p:sp>
        <p:nvSpPr>
          <p:cNvPr id="13" name="PpHolder2">
            <a:extLst>
              <a:ext uri="{FF2B5EF4-FFF2-40B4-BE49-F238E27FC236}">
                <a16:creationId xmlns:a16="http://schemas.microsoft.com/office/drawing/2014/main" id="{C22B3B0D-C689-147F-87CD-DBAC4DE4F337}"/>
              </a:ext>
            </a:extLst>
          </p:cNvPr>
          <p:cNvSpPr>
            <a:spLocks noGrp="1"/>
          </p:cNvSpPr>
          <p:nvPr>
            <p:ph type="pic" sz="quarter" idx="12"/>
          </p:nvPr>
        </p:nvSpPr>
        <p:spPr>
          <a:xfrm>
            <a:off x="3247303" y="290778"/>
            <a:ext cx="2743559"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r>
              <a:rPr lang="en-US"/>
              <a:t>Click icon to add picture</a:t>
            </a:r>
            <a:endParaRPr lang="en-ID"/>
          </a:p>
        </p:txBody>
      </p:sp>
      <p:sp>
        <p:nvSpPr>
          <p:cNvPr id="11" name="PpHolder3">
            <a:extLst>
              <a:ext uri="{FF2B5EF4-FFF2-40B4-BE49-F238E27FC236}">
                <a16:creationId xmlns:a16="http://schemas.microsoft.com/office/drawing/2014/main" id="{3EAAAA2E-5CA1-88DA-DC2E-D2A13A9DC174}"/>
              </a:ext>
            </a:extLst>
          </p:cNvPr>
          <p:cNvSpPr>
            <a:spLocks noGrp="1"/>
          </p:cNvSpPr>
          <p:nvPr>
            <p:ph type="pic" sz="quarter" idx="11"/>
          </p:nvPr>
        </p:nvSpPr>
        <p:spPr>
          <a:xfrm>
            <a:off x="290819" y="290778"/>
            <a:ext cx="2743560" cy="6276444"/>
          </a:xfrm>
          <a:custGeom>
            <a:avLst/>
            <a:gdLst>
              <a:gd name="connsiteX0" fmla="*/ 0 w 2743203"/>
              <a:gd name="connsiteY0" fmla="*/ 0 h 6276444"/>
              <a:gd name="connsiteX1" fmla="*/ 2743203 w 2743203"/>
              <a:gd name="connsiteY1" fmla="*/ 0 h 6276444"/>
              <a:gd name="connsiteX2" fmla="*/ 2743203 w 2743203"/>
              <a:gd name="connsiteY2" fmla="*/ 6276444 h 6276444"/>
              <a:gd name="connsiteX3" fmla="*/ 0 w 2743203"/>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3" h="6276444">
                <a:moveTo>
                  <a:pt x="0" y="0"/>
                </a:moveTo>
                <a:lnTo>
                  <a:pt x="2743203" y="0"/>
                </a:lnTo>
                <a:lnTo>
                  <a:pt x="2743203"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r>
              <a:rPr lang="en-US"/>
              <a:t>Click icon to add picture</a:t>
            </a:r>
            <a:endParaRPr lang="en-ID"/>
          </a:p>
        </p:txBody>
      </p:sp>
      <p:sp>
        <p:nvSpPr>
          <p:cNvPr id="9" name="PpHolder4">
            <a:extLst>
              <a:ext uri="{FF2B5EF4-FFF2-40B4-BE49-F238E27FC236}">
                <a16:creationId xmlns:a16="http://schemas.microsoft.com/office/drawing/2014/main" id="{7446C9D5-9CBC-9DD6-705F-4360F8425F80}"/>
              </a:ext>
            </a:extLst>
          </p:cNvPr>
          <p:cNvSpPr>
            <a:spLocks noGrp="1"/>
          </p:cNvSpPr>
          <p:nvPr>
            <p:ph type="pic" sz="quarter" idx="10"/>
          </p:nvPr>
        </p:nvSpPr>
        <p:spPr>
          <a:xfrm>
            <a:off x="6202905" y="290778"/>
            <a:ext cx="2743559"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r>
              <a:rPr lang="en-US"/>
              <a:t>Click icon to add picture</a:t>
            </a:r>
            <a:endParaRPr lang="en-ID"/>
          </a:p>
        </p:txBody>
      </p:sp>
    </p:spTree>
    <p:extLst>
      <p:ext uri="{BB962C8B-B14F-4D97-AF65-F5344CB8AC3E}">
        <p14:creationId xmlns:p14="http://schemas.microsoft.com/office/powerpoint/2010/main" val="2581048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2" y="0"/>
            <a:ext cx="12193587"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293051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586069"/>
                </a:solidFill>
                <a:latin typeface="Montserrat" panose="00000500000000000000" pitchFamily="2" charset="0"/>
                <a:cs typeface="Segoe UI"/>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86CB4B4D-7CA3-9044-876B-883B54F8677D}" type="slidenum">
              <a:rPr lang="en-US" smtClean="0"/>
              <a:t>‹#›</a:t>
            </a:fld>
            <a:endParaRPr lang="en-US"/>
          </a:p>
        </p:txBody>
      </p:sp>
      <p:sp>
        <p:nvSpPr>
          <p:cNvPr id="8" name="TextBox 7">
            <a:extLst>
              <a:ext uri="{FF2B5EF4-FFF2-40B4-BE49-F238E27FC236}">
                <a16:creationId xmlns:a16="http://schemas.microsoft.com/office/drawing/2014/main" id="{31F03AAE-91E2-BA00-5863-23DDE08E2791}"/>
              </a:ext>
            </a:extLst>
          </p:cNvPr>
          <p:cNvSpPr txBox="1"/>
          <p:nvPr userDrawn="1"/>
        </p:nvSpPr>
        <p:spPr>
          <a:xfrm>
            <a:off x="2654337" y="3166275"/>
            <a:ext cx="6357022" cy="369332"/>
          </a:xfrm>
          <a:prstGeom prst="rect">
            <a:avLst/>
          </a:prstGeom>
          <a:noFill/>
        </p:spPr>
        <p:txBody>
          <a:bodyPr wrap="square">
            <a:spAutoFit/>
          </a:bodyPr>
          <a:lstStyle/>
          <a:p>
            <a:fld id="{1D8BD707-D9CF-40AE-B4C6-C98DA3205C09}" type="datetimeFigureOut">
              <a:rPr lang="en-US" sz="1800" smtClean="0"/>
              <a:pPr/>
              <a:t>3/14/2023</a:t>
            </a:fld>
            <a:endParaRPr lang="en-US" sz="1800"/>
          </a:p>
        </p:txBody>
      </p:sp>
    </p:spTree>
    <p:extLst>
      <p:ext uri="{BB962C8B-B14F-4D97-AF65-F5344CB8AC3E}">
        <p14:creationId xmlns:p14="http://schemas.microsoft.com/office/powerpoint/2010/main" val="730105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4092" y="639830"/>
            <a:ext cx="10983195" cy="664536"/>
          </a:xfrm>
          <a:prstGeom prst="rect">
            <a:avLst/>
          </a:prstGeom>
        </p:spPr>
        <p:txBody>
          <a:bodyPr lIns="0" tIns="0" rIns="0" bIns="0"/>
          <a:lstStyle>
            <a:lvl1pPr>
              <a:defRPr sz="3200" b="0" i="0" spc="0">
                <a:solidFill>
                  <a:schemeClr val="tx1"/>
                </a:solidFill>
                <a:latin typeface="Montserrat" panose="00000500000000000000" pitchFamily="2"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p:nvSpPr>
        <p:spPr>
          <a:xfrm>
            <a:off x="538689" y="-388307"/>
            <a:ext cx="0" cy="0"/>
          </a:xfrm>
          <a:prstGeom prst="rect">
            <a:avLst/>
          </a:prstGeom>
        </p:spPr>
        <p:txBody>
          <a:bodyPr vert="horz" wrap="none" lIns="0" tIns="0" rIns="0" bIns="0" rtlCol="0">
            <a:noAutofit/>
          </a:bodyPr>
          <a:lstStyle/>
          <a:p>
            <a:pPr marL="0" marR="0" indent="0" algn="l" defTabSz="914309"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Montserrat" panose="00000500000000000000" pitchFamily="2" charset="0"/>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40205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ATEGORY HEADING">
    <p:spTree>
      <p:nvGrpSpPr>
        <p:cNvPr id="1" name=""/>
        <p:cNvGrpSpPr/>
        <p:nvPr/>
      </p:nvGrpSpPr>
      <p:grpSpPr>
        <a:xfrm>
          <a:off x="0" y="0"/>
          <a:ext cx="0" cy="0"/>
          <a:chOff x="0" y="0"/>
          <a:chExt cx="0" cy="0"/>
        </a:xfrm>
      </p:grpSpPr>
      <p:sp>
        <p:nvSpPr>
          <p:cNvPr id="61" name="Slide Number"/>
          <p:cNvSpPr txBox="1">
            <a:spLocks noGrp="1"/>
          </p:cNvSpPr>
          <p:nvPr>
            <p:ph type="sldNum" sz="quarter" idx="2"/>
          </p:nvPr>
        </p:nvSpPr>
        <p:spPr>
          <a:xfrm>
            <a:off x="10502557" y="6428005"/>
            <a:ext cx="1306619" cy="241092"/>
          </a:xfrm>
          <a:prstGeom prst="rect">
            <a:avLst/>
          </a:prstGeom>
        </p:spPr>
        <p:txBody>
          <a:bodyPr wrap="square"/>
          <a:lstStyle>
            <a:lvl1pPr algn="r">
              <a:defRPr>
                <a:solidFill>
                  <a:srgbClr val="FFFFFF"/>
                </a:solidFill>
                <a:latin typeface="+mn-lt"/>
                <a:ea typeface="+mn-ea"/>
                <a:cs typeface="+mn-cs"/>
                <a:sym typeface="Montserrat Regular"/>
              </a:defRPr>
            </a:lvl1pPr>
          </a:lstStyle>
          <a:p>
            <a:fld id="{86CB4B4D-7CA3-9044-876B-883B54F8677D}" type="slidenum">
              <a:t>‹#›</a:t>
            </a:fld>
            <a:endParaRPr/>
          </a:p>
        </p:txBody>
      </p:sp>
    </p:spTree>
    <p:extLst>
      <p:ext uri="{BB962C8B-B14F-4D97-AF65-F5344CB8AC3E}">
        <p14:creationId xmlns:p14="http://schemas.microsoft.com/office/powerpoint/2010/main" val="152546762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644091" y="639830"/>
            <a:ext cx="10983195" cy="664536"/>
          </a:xfrm>
          <a:prstGeom prst="rect">
            <a:avLst/>
          </a:prstGeom>
        </p:spPr>
        <p:txBody>
          <a:bodyPr lIns="0" tIns="0" rIns="0" bIns="0"/>
          <a:lstStyle>
            <a:lvl1pPr>
              <a:defRPr sz="3200" b="0" i="0" spc="0">
                <a:solidFill>
                  <a:schemeClr val="tx1"/>
                </a:solidFill>
                <a:latin typeface="Montserrat" panose="00000500000000000000" pitchFamily="2"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8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Montserrat" panose="00000500000000000000" pitchFamily="2" charset="0"/>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lvl1pPr>
              <a:defRPr>
                <a:solidFill>
                  <a:schemeClr val="bg1"/>
                </a:solidFill>
              </a:defRPr>
            </a:lvl1pPr>
          </a:lstStyle>
          <a:p>
            <a:r>
              <a:rPr lang="en-US"/>
              <a:t>.</a:t>
            </a:r>
          </a:p>
        </p:txBody>
      </p:sp>
      <p:sp>
        <p:nvSpPr>
          <p:cNvPr id="11" name="Text Placeholder 10">
            <a:extLst>
              <a:ext uri="{FF2B5EF4-FFF2-40B4-BE49-F238E27FC236}">
                <a16:creationId xmlns:a16="http://schemas.microsoft.com/office/drawing/2014/main" id="{00966CAD-0838-43A0-9D83-F659FBA15391}"/>
              </a:ext>
            </a:extLst>
          </p:cNvPr>
          <p:cNvSpPr>
            <a:spLocks noGrp="1"/>
          </p:cNvSpPr>
          <p:nvPr>
            <p:ph type="body" sz="quarter" idx="11"/>
          </p:nvPr>
        </p:nvSpPr>
        <p:spPr>
          <a:xfrm>
            <a:off x="643582" y="1438275"/>
            <a:ext cx="10983195" cy="2058988"/>
          </a:xfrm>
          <a:prstGeom prst="rect">
            <a:avLst/>
          </a:prstGeom>
        </p:spPr>
        <p:txBody>
          <a:bodyPr/>
          <a:lstStyle>
            <a:lvl1pPr>
              <a:defRPr sz="24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744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Divider 2">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E1D897-2F4C-4CE4-8AE1-613983F2553B}"/>
              </a:ext>
            </a:extLst>
          </p:cNvPr>
          <p:cNvSpPr>
            <a:spLocks noGrp="1"/>
          </p:cNvSpPr>
          <p:nvPr>
            <p:ph type="body" sz="quarter" idx="11" hasCustomPrompt="1"/>
          </p:nvPr>
        </p:nvSpPr>
        <p:spPr>
          <a:xfrm>
            <a:off x="1" y="2559050"/>
            <a:ext cx="12193588" cy="1739900"/>
          </a:xfrm>
          <a:prstGeom prst="rect">
            <a:avLst/>
          </a:prstGeom>
        </p:spPr>
        <p:txBody>
          <a:bodyPr anchor="ctr"/>
          <a:lstStyle>
            <a:lvl1pPr algn="ctr">
              <a:defRPr sz="4400">
                <a:solidFill>
                  <a:schemeClr val="tx1"/>
                </a:solidFill>
                <a:latin typeface="+mn-lt"/>
              </a:defRPr>
            </a:lvl1pPr>
            <a:lvl2pPr algn="ctr">
              <a:defRPr/>
            </a:lvl2pPr>
            <a:lvl3pPr algn="ctr">
              <a:defRPr/>
            </a:lvl3pPr>
            <a:lvl4pPr algn="ctr">
              <a:defRPr/>
            </a:lvl4pPr>
            <a:lvl5pPr algn="ctr">
              <a:defRPr/>
            </a:lvl5pPr>
          </a:lstStyle>
          <a:p>
            <a:pPr lvl="0"/>
            <a:r>
              <a:rPr lang="en-US"/>
              <a:t>Section Title</a:t>
            </a:r>
          </a:p>
        </p:txBody>
      </p:sp>
      <p:sp>
        <p:nvSpPr>
          <p:cNvPr id="2" name="Rectangle 1">
            <a:extLst>
              <a:ext uri="{FF2B5EF4-FFF2-40B4-BE49-F238E27FC236}">
                <a16:creationId xmlns:a16="http://schemas.microsoft.com/office/drawing/2014/main" id="{E7FFD925-F6E3-4BBA-AC51-8A16151D0CE1}"/>
              </a:ext>
            </a:extLst>
          </p:cNvPr>
          <p:cNvSpPr/>
          <p:nvPr userDrawn="1"/>
        </p:nvSpPr>
        <p:spPr>
          <a:xfrm>
            <a:off x="195970" y="5804807"/>
            <a:ext cx="2057668" cy="80826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solidFill>
                <a:schemeClr val="accent6">
                  <a:lumMod val="75000"/>
                </a:schemeClr>
              </a:solidFill>
            </a:endParaRPr>
          </a:p>
        </p:txBody>
      </p:sp>
      <p:pic>
        <p:nvPicPr>
          <p:cNvPr id="6" name="Graphic 5">
            <a:extLst>
              <a:ext uri="{FF2B5EF4-FFF2-40B4-BE49-F238E27FC236}">
                <a16:creationId xmlns:a16="http://schemas.microsoft.com/office/drawing/2014/main" id="{9CEDCE9A-9A75-44B4-B74B-B7ACF1A308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3531" y="5904373"/>
            <a:ext cx="1890106" cy="708698"/>
          </a:xfrm>
          <a:prstGeom prst="rect">
            <a:avLst/>
          </a:prstGeom>
        </p:spPr>
      </p:pic>
    </p:spTree>
    <p:extLst>
      <p:ext uri="{BB962C8B-B14F-4D97-AF65-F5344CB8AC3E}">
        <p14:creationId xmlns:p14="http://schemas.microsoft.com/office/powerpoint/2010/main" val="2241395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COVER">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lvl1pPr>
              <a:defRPr>
                <a:solidFill>
                  <a:schemeClr val="bg1"/>
                </a:solidFill>
              </a:defRPr>
            </a:lvl1pPr>
          </a:lstStyle>
          <a:p>
            <a:r>
              <a:rPr lang="en-US"/>
              <a:t>.</a:t>
            </a:r>
          </a:p>
        </p:txBody>
      </p:sp>
    </p:spTree>
    <p:extLst>
      <p:ext uri="{BB962C8B-B14F-4D97-AF65-F5344CB8AC3E}">
        <p14:creationId xmlns:p14="http://schemas.microsoft.com/office/powerpoint/2010/main" val="195437852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3588"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bg2"/>
              </a:gs>
              <a:gs pos="45000">
                <a:srgbClr val="08083B"/>
              </a:gs>
              <a:gs pos="100000">
                <a:schemeClr val="bg2">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8"/>
            <a:ext cx="6042434"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2438" y="1730025"/>
            <a:ext cx="5748180"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463" y="2766218"/>
            <a:ext cx="8856662"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415797-251E-9BFA-5C7C-CEEF663B41B3}"/>
              </a:ext>
            </a:extLst>
          </p:cNvPr>
          <p:cNvSpPr>
            <a:spLocks noGrp="1"/>
          </p:cNvSpPr>
          <p:nvPr>
            <p:ph type="title"/>
          </p:nvPr>
        </p:nvSpPr>
        <p:spPr>
          <a:xfrm>
            <a:off x="838200" y="435775"/>
            <a:ext cx="10517188" cy="341045"/>
          </a:xfrm>
          <a:prstGeom prst="rect">
            <a:avLst/>
          </a:prstGeom>
        </p:spPr>
        <p:txBody>
          <a:bodyPr/>
          <a:lstStyle>
            <a:lvl1pPr>
              <a:defRPr sz="2400"/>
            </a:lvl1pPr>
          </a:lstStyle>
          <a:p>
            <a:r>
              <a:rPr lang="en-US"/>
              <a:t>Click to edit Master title style</a:t>
            </a:r>
            <a:endParaRPr lang="en-IN"/>
          </a:p>
        </p:txBody>
      </p:sp>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1476375"/>
            <a:ext cx="10517188" cy="4327525"/>
          </a:xfrm>
          <a:prstGeom prst="rect">
            <a:avLst/>
          </a:prstGeom>
        </p:spPr>
        <p:txBody>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51398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0"/>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575" y="1940976"/>
            <a:ext cx="452761"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575" y="2131730"/>
            <a:ext cx="5895914" cy="1325563"/>
          </a:xfrm>
          <a:prstGeom prst="rect">
            <a:avLst/>
          </a:prstGeom>
        </p:spPr>
        <p:txBody>
          <a:bodyPr/>
          <a:lstStyle>
            <a:lvl1pPr marL="0" algn="l" defTabSz="457200"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300" y="3557063"/>
            <a:ext cx="4967288"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3588"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lideAdd17">
    <p:spTree>
      <p:nvGrpSpPr>
        <p:cNvPr id="1" name=""/>
        <p:cNvGrpSpPr/>
        <p:nvPr/>
      </p:nvGrpSpPr>
      <p:grpSpPr>
        <a:xfrm>
          <a:off x="0" y="0"/>
          <a:ext cx="0" cy="0"/>
          <a:chOff x="0" y="0"/>
          <a:chExt cx="0" cy="0"/>
        </a:xfrm>
      </p:grpSpPr>
      <p:sp>
        <p:nvSpPr>
          <p:cNvPr id="15" name="PpHolder1">
            <a:extLst>
              <a:ext uri="{FF2B5EF4-FFF2-40B4-BE49-F238E27FC236}">
                <a16:creationId xmlns:a16="http://schemas.microsoft.com/office/drawing/2014/main" id="{930504E4-3552-95EE-0FE9-EB7496F53335}"/>
              </a:ext>
            </a:extLst>
          </p:cNvPr>
          <p:cNvSpPr>
            <a:spLocks noGrp="1"/>
          </p:cNvSpPr>
          <p:nvPr>
            <p:ph type="pic" sz="quarter" idx="13"/>
          </p:nvPr>
        </p:nvSpPr>
        <p:spPr>
          <a:xfrm>
            <a:off x="9159214" y="290778"/>
            <a:ext cx="2743559"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200"/>
            <a:endParaRPr lang="en-ID"/>
          </a:p>
        </p:txBody>
      </p:sp>
      <p:sp>
        <p:nvSpPr>
          <p:cNvPr id="13" name="PpHolder2">
            <a:extLst>
              <a:ext uri="{FF2B5EF4-FFF2-40B4-BE49-F238E27FC236}">
                <a16:creationId xmlns:a16="http://schemas.microsoft.com/office/drawing/2014/main" id="{C22B3B0D-C689-147F-87CD-DBAC4DE4F337}"/>
              </a:ext>
            </a:extLst>
          </p:cNvPr>
          <p:cNvSpPr>
            <a:spLocks noGrp="1"/>
          </p:cNvSpPr>
          <p:nvPr>
            <p:ph type="pic" sz="quarter" idx="12"/>
          </p:nvPr>
        </p:nvSpPr>
        <p:spPr>
          <a:xfrm>
            <a:off x="3247303" y="290778"/>
            <a:ext cx="2743559"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200"/>
            <a:endParaRPr lang="en-ID"/>
          </a:p>
        </p:txBody>
      </p:sp>
      <p:sp>
        <p:nvSpPr>
          <p:cNvPr id="11" name="PpHolder3">
            <a:extLst>
              <a:ext uri="{FF2B5EF4-FFF2-40B4-BE49-F238E27FC236}">
                <a16:creationId xmlns:a16="http://schemas.microsoft.com/office/drawing/2014/main" id="{3EAAAA2E-5CA1-88DA-DC2E-D2A13A9DC174}"/>
              </a:ext>
            </a:extLst>
          </p:cNvPr>
          <p:cNvSpPr>
            <a:spLocks noGrp="1"/>
          </p:cNvSpPr>
          <p:nvPr>
            <p:ph type="pic" sz="quarter" idx="11"/>
          </p:nvPr>
        </p:nvSpPr>
        <p:spPr>
          <a:xfrm>
            <a:off x="290818" y="290778"/>
            <a:ext cx="2743560" cy="6276444"/>
          </a:xfrm>
          <a:custGeom>
            <a:avLst/>
            <a:gdLst>
              <a:gd name="connsiteX0" fmla="*/ 0 w 2743203"/>
              <a:gd name="connsiteY0" fmla="*/ 0 h 6276444"/>
              <a:gd name="connsiteX1" fmla="*/ 2743203 w 2743203"/>
              <a:gd name="connsiteY1" fmla="*/ 0 h 6276444"/>
              <a:gd name="connsiteX2" fmla="*/ 2743203 w 2743203"/>
              <a:gd name="connsiteY2" fmla="*/ 6276444 h 6276444"/>
              <a:gd name="connsiteX3" fmla="*/ 0 w 2743203"/>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3" h="6276444">
                <a:moveTo>
                  <a:pt x="0" y="0"/>
                </a:moveTo>
                <a:lnTo>
                  <a:pt x="2743203" y="0"/>
                </a:lnTo>
                <a:lnTo>
                  <a:pt x="2743203"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200"/>
            <a:endParaRPr lang="en-ID"/>
          </a:p>
        </p:txBody>
      </p:sp>
      <p:sp>
        <p:nvSpPr>
          <p:cNvPr id="9" name="PpHolder4">
            <a:extLst>
              <a:ext uri="{FF2B5EF4-FFF2-40B4-BE49-F238E27FC236}">
                <a16:creationId xmlns:a16="http://schemas.microsoft.com/office/drawing/2014/main" id="{7446C9D5-9CBC-9DD6-705F-4360F8425F80}"/>
              </a:ext>
            </a:extLst>
          </p:cNvPr>
          <p:cNvSpPr>
            <a:spLocks noGrp="1"/>
          </p:cNvSpPr>
          <p:nvPr userDrawn="1">
            <p:ph type="pic" sz="quarter" idx="10"/>
          </p:nvPr>
        </p:nvSpPr>
        <p:spPr>
          <a:xfrm>
            <a:off x="6202904" y="290778"/>
            <a:ext cx="2743559"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200"/>
            <a:endParaRPr lang="en-ID"/>
          </a:p>
        </p:txBody>
      </p:sp>
    </p:spTree>
    <p:extLst>
      <p:ext uri="{BB962C8B-B14F-4D97-AF65-F5344CB8AC3E}">
        <p14:creationId xmlns:p14="http://schemas.microsoft.com/office/powerpoint/2010/main" val="2741430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svg"/><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690" r:id="rId1"/>
    <p:sldLayoutId id="2147483720" r:id="rId2"/>
    <p:sldLayoutId id="2147483721" r:id="rId3"/>
    <p:sldLayoutId id="2147483724" r:id="rId4"/>
    <p:sldLayoutId id="2147483723" r:id="rId5"/>
    <p:sldLayoutId id="2147483722" r:id="rId6"/>
    <p:sldLayoutId id="2147483725" r:id="rId7"/>
    <p:sldLayoutId id="2147483717" r:id="rId8"/>
    <p:sldLayoutId id="2147483718" r:id="rId9"/>
    <p:sldLayoutId id="2147483719" r:id="rId10"/>
    <p:sldLayoutId id="2147484059" r:id="rId11"/>
  </p:sldLayoutIdLst>
  <p:txStyles>
    <p:titleStyle>
      <a:lvl1pPr algn="l" defTabSz="914065"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17" indent="-228517" algn="l" defTabSz="9140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48" indent="-228517" algn="l" defTabSz="9140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95" indent="-228517" algn="l" defTabSz="9140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4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7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76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789"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82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855"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8" algn="l" defTabSz="914065" rtl="0" eaLnBrk="1" latinLnBrk="0" hangingPunct="1">
        <a:defRPr sz="1800" kern="1200">
          <a:solidFill>
            <a:schemeClr val="tx1"/>
          </a:solidFill>
          <a:latin typeface="+mn-lt"/>
          <a:ea typeface="+mn-ea"/>
          <a:cs typeface="+mn-cs"/>
        </a:defRPr>
      </a:lvl4pPr>
      <a:lvl5pPr marL="1828131" algn="l" defTabSz="914065" rtl="0" eaLnBrk="1" latinLnBrk="0" hangingPunct="1">
        <a:defRPr sz="1800" kern="1200">
          <a:solidFill>
            <a:schemeClr val="tx1"/>
          </a:solidFill>
          <a:latin typeface="+mn-lt"/>
          <a:ea typeface="+mn-ea"/>
          <a:cs typeface="+mn-cs"/>
        </a:defRPr>
      </a:lvl5pPr>
      <a:lvl6pPr marL="2285160" algn="l" defTabSz="914065" rtl="0" eaLnBrk="1" latinLnBrk="0" hangingPunct="1">
        <a:defRPr sz="1800" kern="1200">
          <a:solidFill>
            <a:schemeClr val="tx1"/>
          </a:solidFill>
          <a:latin typeface="+mn-lt"/>
          <a:ea typeface="+mn-ea"/>
          <a:cs typeface="+mn-cs"/>
        </a:defRPr>
      </a:lvl6pPr>
      <a:lvl7pPr marL="2742221" algn="l" defTabSz="914065" rtl="0" eaLnBrk="1" latinLnBrk="0" hangingPunct="1">
        <a:defRPr sz="1800" kern="1200">
          <a:solidFill>
            <a:schemeClr val="tx1"/>
          </a:solidFill>
          <a:latin typeface="+mn-lt"/>
          <a:ea typeface="+mn-ea"/>
          <a:cs typeface="+mn-cs"/>
        </a:defRPr>
      </a:lvl7pPr>
      <a:lvl8pPr marL="3199280" algn="l" defTabSz="914065" rtl="0" eaLnBrk="1" latinLnBrk="0" hangingPunct="1">
        <a:defRPr sz="1800" kern="1200">
          <a:solidFill>
            <a:schemeClr val="tx1"/>
          </a:solidFill>
          <a:latin typeface="+mn-lt"/>
          <a:ea typeface="+mn-ea"/>
          <a:cs typeface="+mn-cs"/>
        </a:defRPr>
      </a:lvl8pPr>
      <a:lvl9pPr marL="3656312" algn="l" defTabSz="9140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80">
          <p15:clr>
            <a:srgbClr val="F26B43"/>
          </p15:clr>
        </p15:guide>
        <p15:guide id="3" pos="7401">
          <p15:clr>
            <a:srgbClr val="F26B43"/>
          </p15:clr>
        </p15:guide>
        <p15:guide id="4" orient="horz" pos="27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B63F41F-38CB-A1E9-09AA-DC9CCEB45C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39180" y="6473339"/>
            <a:ext cx="617985" cy="206891"/>
          </a:xfrm>
          <a:prstGeom prst="rect">
            <a:avLst/>
          </a:prstGeom>
        </p:spPr>
      </p:pic>
      <p:sp>
        <p:nvSpPr>
          <p:cNvPr id="4" name="TextBox 3">
            <a:extLst>
              <a:ext uri="{FF2B5EF4-FFF2-40B4-BE49-F238E27FC236}">
                <a16:creationId xmlns:a16="http://schemas.microsoft.com/office/drawing/2014/main" id="{704C1F12-D92C-E48B-5770-DA81D58ADD75}"/>
              </a:ext>
            </a:extLst>
          </p:cNvPr>
          <p:cNvSpPr txBox="1"/>
          <p:nvPr/>
        </p:nvSpPr>
        <p:spPr>
          <a:xfrm>
            <a:off x="10557165" y="6477897"/>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1837412347"/>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8" r:id="rId14"/>
  </p:sldLayoutIdLst>
  <p:hf hdr="0" ftr="0" dt="0"/>
  <p:txStyles>
    <p:titleStyle>
      <a:lvl1pPr algn="l" defTabSz="913974"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494" indent="-228494" algn="l" defTabSz="91397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79" indent="-228494" algn="l" defTabSz="91397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81" indent="-228494" algn="l" defTabSz="91397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80"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466"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509"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492"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479"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467"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74" rtl="0" eaLnBrk="1" latinLnBrk="0" hangingPunct="1">
        <a:defRPr sz="1800" kern="1200">
          <a:solidFill>
            <a:schemeClr val="tx1"/>
          </a:solidFill>
          <a:latin typeface="+mn-lt"/>
          <a:ea typeface="+mn-ea"/>
          <a:cs typeface="+mn-cs"/>
        </a:defRPr>
      </a:lvl1pPr>
      <a:lvl2pPr marL="456986" algn="l" defTabSz="913974" rtl="0" eaLnBrk="1" latinLnBrk="0" hangingPunct="1">
        <a:defRPr sz="1800" kern="1200">
          <a:solidFill>
            <a:schemeClr val="tx1"/>
          </a:solidFill>
          <a:latin typeface="+mn-lt"/>
          <a:ea typeface="+mn-ea"/>
          <a:cs typeface="+mn-cs"/>
        </a:defRPr>
      </a:lvl2pPr>
      <a:lvl3pPr marL="913974" algn="l" defTabSz="913974" rtl="0" eaLnBrk="1" latinLnBrk="0" hangingPunct="1">
        <a:defRPr sz="1800" kern="1200">
          <a:solidFill>
            <a:schemeClr val="tx1"/>
          </a:solidFill>
          <a:latin typeface="+mn-lt"/>
          <a:ea typeface="+mn-ea"/>
          <a:cs typeface="+mn-cs"/>
        </a:defRPr>
      </a:lvl3pPr>
      <a:lvl4pPr marL="1370961" algn="l" defTabSz="913974" rtl="0" eaLnBrk="1" latinLnBrk="0" hangingPunct="1">
        <a:defRPr sz="1800" kern="1200">
          <a:solidFill>
            <a:schemeClr val="tx1"/>
          </a:solidFill>
          <a:latin typeface="+mn-lt"/>
          <a:ea typeface="+mn-ea"/>
          <a:cs typeface="+mn-cs"/>
        </a:defRPr>
      </a:lvl4pPr>
      <a:lvl5pPr marL="1827948" algn="l" defTabSz="913974" rtl="0" eaLnBrk="1" latinLnBrk="0" hangingPunct="1">
        <a:defRPr sz="1800" kern="1200">
          <a:solidFill>
            <a:schemeClr val="tx1"/>
          </a:solidFill>
          <a:latin typeface="+mn-lt"/>
          <a:ea typeface="+mn-ea"/>
          <a:cs typeface="+mn-cs"/>
        </a:defRPr>
      </a:lvl5pPr>
      <a:lvl6pPr marL="2284931" algn="l" defTabSz="913974" rtl="0" eaLnBrk="1" latinLnBrk="0" hangingPunct="1">
        <a:defRPr sz="1800" kern="1200">
          <a:solidFill>
            <a:schemeClr val="tx1"/>
          </a:solidFill>
          <a:latin typeface="+mn-lt"/>
          <a:ea typeface="+mn-ea"/>
          <a:cs typeface="+mn-cs"/>
        </a:defRPr>
      </a:lvl6pPr>
      <a:lvl7pPr marL="2741947" algn="l" defTabSz="913974" rtl="0" eaLnBrk="1" latinLnBrk="0" hangingPunct="1">
        <a:defRPr sz="1800" kern="1200">
          <a:solidFill>
            <a:schemeClr val="tx1"/>
          </a:solidFill>
          <a:latin typeface="+mn-lt"/>
          <a:ea typeface="+mn-ea"/>
          <a:cs typeface="+mn-cs"/>
        </a:defRPr>
      </a:lvl7pPr>
      <a:lvl8pPr marL="3198960" algn="l" defTabSz="913974" rtl="0" eaLnBrk="1" latinLnBrk="0" hangingPunct="1">
        <a:defRPr sz="1800" kern="1200">
          <a:solidFill>
            <a:schemeClr val="tx1"/>
          </a:solidFill>
          <a:latin typeface="+mn-lt"/>
          <a:ea typeface="+mn-ea"/>
          <a:cs typeface="+mn-cs"/>
        </a:defRPr>
      </a:lvl8pPr>
      <a:lvl9pPr marL="3655946" algn="l" defTabSz="91397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userDrawn="1">
          <p15:clr>
            <a:srgbClr val="F26B43"/>
          </p15:clr>
        </p15:guide>
        <p15:guide id="2" pos="280" userDrawn="1">
          <p15:clr>
            <a:srgbClr val="F26B43"/>
          </p15:clr>
        </p15:guide>
        <p15:guide id="3" pos="7402" userDrawn="1">
          <p15:clr>
            <a:srgbClr val="F26B43"/>
          </p15:clr>
        </p15:guide>
        <p15:guide id="4" orient="horz" pos="2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 Id="rId9" Type="http://schemas.openxmlformats.org/officeDocument/2006/relationships/image" Target="../media/image100.svg"/></Relationships>
</file>

<file path=ppt/slides/_rels/slide1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16.sv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6.svg"/><Relationship Id="rId21" Type="http://schemas.openxmlformats.org/officeDocument/2006/relationships/image" Target="../media/image122.svg"/><Relationship Id="rId7" Type="http://schemas.openxmlformats.org/officeDocument/2006/relationships/image" Target="../media/image113.svg"/><Relationship Id="rId12" Type="http://schemas.openxmlformats.org/officeDocument/2006/relationships/image" Target="../media/image25.png"/><Relationship Id="rId17" Type="http://schemas.openxmlformats.org/officeDocument/2006/relationships/image" Target="../media/image118.svg"/><Relationship Id="rId25" Type="http://schemas.openxmlformats.org/officeDocument/2006/relationships/image" Target="../media/image126.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121.png"/><Relationship Id="rId29" Type="http://schemas.openxmlformats.org/officeDocument/2006/relationships/image" Target="../media/image130.sv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15.svg"/><Relationship Id="rId24" Type="http://schemas.openxmlformats.org/officeDocument/2006/relationships/image" Target="../media/image125.png"/><Relationship Id="rId5" Type="http://schemas.openxmlformats.org/officeDocument/2006/relationships/image" Target="../media/image18.svg"/><Relationship Id="rId15" Type="http://schemas.openxmlformats.org/officeDocument/2006/relationships/image" Target="../media/image117.svg"/><Relationship Id="rId23" Type="http://schemas.openxmlformats.org/officeDocument/2006/relationships/image" Target="../media/image124.svg"/><Relationship Id="rId28" Type="http://schemas.openxmlformats.org/officeDocument/2006/relationships/image" Target="../media/image129.png"/><Relationship Id="rId10" Type="http://schemas.openxmlformats.org/officeDocument/2006/relationships/image" Target="../media/image23.png"/><Relationship Id="rId19" Type="http://schemas.openxmlformats.org/officeDocument/2006/relationships/image" Target="../media/image120.svg"/><Relationship Id="rId31" Type="http://schemas.openxmlformats.org/officeDocument/2006/relationships/image" Target="../media/image132.svg"/><Relationship Id="rId4" Type="http://schemas.openxmlformats.org/officeDocument/2006/relationships/image" Target="../media/image17.png"/><Relationship Id="rId9" Type="http://schemas.openxmlformats.org/officeDocument/2006/relationships/image" Target="../media/image114.svg"/><Relationship Id="rId14" Type="http://schemas.openxmlformats.org/officeDocument/2006/relationships/image" Target="../media/image27.png"/><Relationship Id="rId22" Type="http://schemas.openxmlformats.org/officeDocument/2006/relationships/image" Target="../media/image123.png"/><Relationship Id="rId27" Type="http://schemas.openxmlformats.org/officeDocument/2006/relationships/image" Target="../media/image128.svg"/><Relationship Id="rId30" Type="http://schemas.openxmlformats.org/officeDocument/2006/relationships/image" Target="../media/image131.png"/></Relationships>
</file>

<file path=ppt/slides/_rels/slide16.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svg"/><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image" Target="../media/image134.svg"/><Relationship Id="rId21" Type="http://schemas.openxmlformats.org/officeDocument/2006/relationships/image" Target="../media/image152.svg"/><Relationship Id="rId7" Type="http://schemas.openxmlformats.org/officeDocument/2006/relationships/image" Target="../media/image138.svg"/><Relationship Id="rId12" Type="http://schemas.openxmlformats.org/officeDocument/2006/relationships/image" Target="../media/image143.png"/><Relationship Id="rId17" Type="http://schemas.openxmlformats.org/officeDocument/2006/relationships/image" Target="../media/image148.svg"/><Relationship Id="rId25" Type="http://schemas.openxmlformats.org/officeDocument/2006/relationships/image" Target="../media/image156.svg"/><Relationship Id="rId2" Type="http://schemas.openxmlformats.org/officeDocument/2006/relationships/image" Target="../media/image133.png"/><Relationship Id="rId16" Type="http://schemas.openxmlformats.org/officeDocument/2006/relationships/image" Target="../media/image147.png"/><Relationship Id="rId20" Type="http://schemas.openxmlformats.org/officeDocument/2006/relationships/image" Target="../media/image151.png"/><Relationship Id="rId29" Type="http://schemas.openxmlformats.org/officeDocument/2006/relationships/image" Target="../media/image160.svg"/><Relationship Id="rId1" Type="http://schemas.openxmlformats.org/officeDocument/2006/relationships/slideLayout" Target="../slideLayouts/slideLayout1.xml"/><Relationship Id="rId6" Type="http://schemas.openxmlformats.org/officeDocument/2006/relationships/image" Target="../media/image137.png"/><Relationship Id="rId11" Type="http://schemas.openxmlformats.org/officeDocument/2006/relationships/image" Target="../media/image142.svg"/><Relationship Id="rId24" Type="http://schemas.openxmlformats.org/officeDocument/2006/relationships/image" Target="../media/image155.png"/><Relationship Id="rId5" Type="http://schemas.openxmlformats.org/officeDocument/2006/relationships/image" Target="../media/image136.svg"/><Relationship Id="rId15" Type="http://schemas.openxmlformats.org/officeDocument/2006/relationships/image" Target="../media/image146.svg"/><Relationship Id="rId23" Type="http://schemas.openxmlformats.org/officeDocument/2006/relationships/image" Target="../media/image154.svg"/><Relationship Id="rId28" Type="http://schemas.openxmlformats.org/officeDocument/2006/relationships/image" Target="../media/image159.png"/><Relationship Id="rId10" Type="http://schemas.openxmlformats.org/officeDocument/2006/relationships/image" Target="../media/image141.png"/><Relationship Id="rId19" Type="http://schemas.openxmlformats.org/officeDocument/2006/relationships/image" Target="../media/image150.svg"/><Relationship Id="rId31" Type="http://schemas.openxmlformats.org/officeDocument/2006/relationships/image" Target="../media/image162.svg"/><Relationship Id="rId4" Type="http://schemas.openxmlformats.org/officeDocument/2006/relationships/image" Target="../media/image135.png"/><Relationship Id="rId9" Type="http://schemas.openxmlformats.org/officeDocument/2006/relationships/image" Target="../media/image140.svg"/><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svg"/><Relationship Id="rId30" Type="http://schemas.openxmlformats.org/officeDocument/2006/relationships/image" Target="../media/image161.png"/></Relationships>
</file>

<file path=ppt/slides/_rels/slide17.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svg"/><Relationship Id="rId3" Type="http://schemas.openxmlformats.org/officeDocument/2006/relationships/image" Target="../media/image164.svg"/><Relationship Id="rId7" Type="http://schemas.openxmlformats.org/officeDocument/2006/relationships/image" Target="../media/image168.svg"/><Relationship Id="rId12" Type="http://schemas.openxmlformats.org/officeDocument/2006/relationships/image" Target="../media/image173.png"/><Relationship Id="rId17" Type="http://schemas.openxmlformats.org/officeDocument/2006/relationships/image" Target="../media/image178.svg"/><Relationship Id="rId2" Type="http://schemas.openxmlformats.org/officeDocument/2006/relationships/image" Target="../media/image163.png"/><Relationship Id="rId16" Type="http://schemas.openxmlformats.org/officeDocument/2006/relationships/image" Target="../media/image177.png"/><Relationship Id="rId1" Type="http://schemas.openxmlformats.org/officeDocument/2006/relationships/slideLayout" Target="../slideLayouts/slideLayout1.xml"/><Relationship Id="rId6" Type="http://schemas.openxmlformats.org/officeDocument/2006/relationships/image" Target="../media/image167.png"/><Relationship Id="rId11" Type="http://schemas.openxmlformats.org/officeDocument/2006/relationships/image" Target="../media/image172.svg"/><Relationship Id="rId5" Type="http://schemas.openxmlformats.org/officeDocument/2006/relationships/image" Target="../media/image166.svg"/><Relationship Id="rId15" Type="http://schemas.openxmlformats.org/officeDocument/2006/relationships/image" Target="../media/image176.sv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svg"/><Relationship Id="rId14" Type="http://schemas.openxmlformats.org/officeDocument/2006/relationships/image" Target="../media/image1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82.svg"/><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jpeg"/><Relationship Id="rId39" Type="http://schemas.openxmlformats.org/officeDocument/2006/relationships/image" Target="../media/image74.png"/><Relationship Id="rId21" Type="http://schemas.openxmlformats.org/officeDocument/2006/relationships/image" Target="../media/image56.jpeg"/><Relationship Id="rId34" Type="http://schemas.openxmlformats.org/officeDocument/2006/relationships/image" Target="../media/image69.png"/><Relationship Id="rId42" Type="http://schemas.openxmlformats.org/officeDocument/2006/relationships/image" Target="../media/image77.png"/><Relationship Id="rId47" Type="http://schemas.openxmlformats.org/officeDocument/2006/relationships/image" Target="../media/image82.png"/><Relationship Id="rId50" Type="http://schemas.openxmlformats.org/officeDocument/2006/relationships/image" Target="../media/image85.png"/><Relationship Id="rId55" Type="http://schemas.openxmlformats.org/officeDocument/2006/relationships/image" Target="../media/image90.png"/><Relationship Id="rId7" Type="http://schemas.openxmlformats.org/officeDocument/2006/relationships/image" Target="../media/image42.jpeg"/><Relationship Id="rId2" Type="http://schemas.openxmlformats.org/officeDocument/2006/relationships/image" Target="../media/image37.png"/><Relationship Id="rId16" Type="http://schemas.openxmlformats.org/officeDocument/2006/relationships/image" Target="../media/image51.png"/><Relationship Id="rId29" Type="http://schemas.openxmlformats.org/officeDocument/2006/relationships/image" Target="../media/image64.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image" Target="../media/image72.png"/><Relationship Id="rId40" Type="http://schemas.openxmlformats.org/officeDocument/2006/relationships/image" Target="../media/image75.png"/><Relationship Id="rId45" Type="http://schemas.openxmlformats.org/officeDocument/2006/relationships/image" Target="../media/image80.png"/><Relationship Id="rId53" Type="http://schemas.openxmlformats.org/officeDocument/2006/relationships/image" Target="../media/image88.png"/><Relationship Id="rId5" Type="http://schemas.openxmlformats.org/officeDocument/2006/relationships/image" Target="../media/image40.png"/><Relationship Id="rId10" Type="http://schemas.openxmlformats.org/officeDocument/2006/relationships/image" Target="../media/image45.jpeg"/><Relationship Id="rId19" Type="http://schemas.openxmlformats.org/officeDocument/2006/relationships/image" Target="../media/image54.png"/><Relationship Id="rId31" Type="http://schemas.openxmlformats.org/officeDocument/2006/relationships/image" Target="../media/image66.png"/><Relationship Id="rId44" Type="http://schemas.openxmlformats.org/officeDocument/2006/relationships/image" Target="../media/image79.png"/><Relationship Id="rId52" Type="http://schemas.openxmlformats.org/officeDocument/2006/relationships/image" Target="../media/image87.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jpeg"/><Relationship Id="rId30" Type="http://schemas.openxmlformats.org/officeDocument/2006/relationships/image" Target="../media/image65.png"/><Relationship Id="rId35" Type="http://schemas.openxmlformats.org/officeDocument/2006/relationships/image" Target="../media/image70.jpeg"/><Relationship Id="rId43" Type="http://schemas.openxmlformats.org/officeDocument/2006/relationships/image" Target="../media/image78.png"/><Relationship Id="rId48" Type="http://schemas.openxmlformats.org/officeDocument/2006/relationships/image" Target="../media/image83.png"/><Relationship Id="rId8" Type="http://schemas.openxmlformats.org/officeDocument/2006/relationships/image" Target="../media/image43.jpeg"/><Relationship Id="rId51" Type="http://schemas.openxmlformats.org/officeDocument/2006/relationships/image" Target="../media/image86.png"/><Relationship Id="rId3" Type="http://schemas.openxmlformats.org/officeDocument/2006/relationships/image" Target="../media/image38.png"/><Relationship Id="rId12" Type="http://schemas.openxmlformats.org/officeDocument/2006/relationships/image" Target="../media/image47.tiff"/><Relationship Id="rId17" Type="http://schemas.openxmlformats.org/officeDocument/2006/relationships/image" Target="../media/image52.png"/><Relationship Id="rId25" Type="http://schemas.openxmlformats.org/officeDocument/2006/relationships/image" Target="../media/image60.jpeg"/><Relationship Id="rId33" Type="http://schemas.openxmlformats.org/officeDocument/2006/relationships/image" Target="../media/image68.png"/><Relationship Id="rId38" Type="http://schemas.openxmlformats.org/officeDocument/2006/relationships/image" Target="../media/image73.png"/><Relationship Id="rId46" Type="http://schemas.openxmlformats.org/officeDocument/2006/relationships/image" Target="../media/image81.png"/><Relationship Id="rId20" Type="http://schemas.openxmlformats.org/officeDocument/2006/relationships/image" Target="../media/image55.png"/><Relationship Id="rId41" Type="http://schemas.openxmlformats.org/officeDocument/2006/relationships/image" Target="../media/image76.jpeg"/><Relationship Id="rId54"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41.png"/><Relationship Id="rId15" Type="http://schemas.openxmlformats.org/officeDocument/2006/relationships/image" Target="../media/image50.png"/><Relationship Id="rId23" Type="http://schemas.openxmlformats.org/officeDocument/2006/relationships/image" Target="../media/image58.jpeg"/><Relationship Id="rId28" Type="http://schemas.openxmlformats.org/officeDocument/2006/relationships/image" Target="../media/image63.png"/><Relationship Id="rId36" Type="http://schemas.openxmlformats.org/officeDocument/2006/relationships/image" Target="../media/image71.png"/><Relationship Id="rId49" Type="http://schemas.openxmlformats.org/officeDocument/2006/relationships/image" Target="../media/image8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7" b="7"/>
          <a:stretch/>
        </p:blipFill>
        <p:spPr>
          <a:xfrm>
            <a:off x="1" y="0"/>
            <a:ext cx="12193588" cy="6858001"/>
          </a:xfrm>
          <a:prstGeom prst="rect">
            <a:avLst/>
          </a:prstGeom>
        </p:spPr>
      </p:pic>
      <p:sp>
        <p:nvSpPr>
          <p:cNvPr id="79" name="Rectangle 78">
            <a:extLst>
              <a:ext uri="{FF2B5EF4-FFF2-40B4-BE49-F238E27FC236}">
                <a16:creationId xmlns:a16="http://schemas.microsoft.com/office/drawing/2014/main" id="{9C66A298-607F-460B-B967-1197463C4818}"/>
              </a:ext>
            </a:extLst>
          </p:cNvPr>
          <p:cNvSpPr/>
          <p:nvPr/>
        </p:nvSpPr>
        <p:spPr>
          <a:xfrm>
            <a:off x="1" y="-1"/>
            <a:ext cx="12193587" cy="6858001"/>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srgbClr val="FFFFFF"/>
              </a:solidFill>
              <a:latin typeface="Montserrat" panose="00000500000000000000" pitchFamily="2" charset="0"/>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3905" y="4546037"/>
            <a:ext cx="49096" cy="490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defRPr/>
            </a:pPr>
            <a:endParaRPr lang="en-US" sz="2361">
              <a:solidFill>
                <a:srgbClr val="FFFFFF"/>
              </a:solidFill>
              <a:latin typeface="Montserrat" panose="00000500000000000000" pitchFamily="2" charset="0"/>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635" y="4265955"/>
            <a:ext cx="49096" cy="490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defRPr/>
            </a:pPr>
            <a:endParaRPr lang="en-US" sz="2361">
              <a:solidFill>
                <a:srgbClr val="FFFFFF"/>
              </a:solidFill>
              <a:latin typeface="Montserrat" panose="00000500000000000000" pitchFamily="2" charset="0"/>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8261" y="329959"/>
            <a:ext cx="38263" cy="382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defRPr/>
            </a:pPr>
            <a:endParaRPr lang="en-US" sz="2361">
              <a:solidFill>
                <a:srgbClr val="FFFFFF"/>
              </a:solidFill>
              <a:latin typeface="Montserrat" panose="00000500000000000000" pitchFamily="2" charset="0"/>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4268" y="5492187"/>
            <a:ext cx="55891" cy="558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defRPr/>
            </a:pPr>
            <a:endParaRPr lang="en-US" sz="2361">
              <a:solidFill>
                <a:srgbClr val="FFFFFF"/>
              </a:solidFill>
              <a:latin typeface="Montserrat" panose="00000500000000000000" pitchFamily="2" charset="0"/>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80300" y="5607469"/>
            <a:ext cx="54669" cy="546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defRPr/>
            </a:pPr>
            <a:endParaRPr lang="en-US" sz="2361">
              <a:solidFill>
                <a:srgbClr val="FFFFFF"/>
              </a:solidFill>
              <a:latin typeface="Montserrat" panose="00000500000000000000" pitchFamily="2" charset="0"/>
            </a:endParaRPr>
          </a:p>
        </p:txBody>
      </p:sp>
      <p:sp>
        <p:nvSpPr>
          <p:cNvPr id="24" name="Oval 23">
            <a:extLst>
              <a:ext uri="{FF2B5EF4-FFF2-40B4-BE49-F238E27FC236}">
                <a16:creationId xmlns:a16="http://schemas.microsoft.com/office/drawing/2014/main" id="{1122501F-6901-4D6A-BE2D-C86061E70D03}"/>
              </a:ext>
            </a:extLst>
          </p:cNvPr>
          <p:cNvSpPr/>
          <p:nvPr/>
        </p:nvSpPr>
        <p:spPr>
          <a:xfrm>
            <a:off x="9622133" y="800111"/>
            <a:ext cx="49096" cy="490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defRPr/>
            </a:pPr>
            <a:endParaRPr lang="en-US" sz="2361">
              <a:solidFill>
                <a:srgbClr val="FFFFFF"/>
              </a:solidFill>
              <a:latin typeface="Montserrat" panose="00000500000000000000" pitchFamily="2" charset="0"/>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337" y="4296451"/>
            <a:ext cx="49096" cy="490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defRPr/>
            </a:pPr>
            <a:endParaRPr lang="en-US" sz="2361">
              <a:solidFill>
                <a:srgbClr val="FFFFFF"/>
              </a:solidFill>
              <a:latin typeface="Montserrat" panose="00000500000000000000" pitchFamily="2" charset="0"/>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5016" y="1723283"/>
            <a:ext cx="54669" cy="546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defRPr/>
            </a:pPr>
            <a:endParaRPr lang="en-US" sz="2361">
              <a:solidFill>
                <a:srgbClr val="FFFFFF"/>
              </a:solidFill>
              <a:latin typeface="Montserrat" panose="00000500000000000000" pitchFamily="2" charset="0"/>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943328" y="1922475"/>
            <a:ext cx="6590266" cy="1938992"/>
          </a:xfrm>
          <a:prstGeom prst="rect">
            <a:avLst/>
          </a:prstGeom>
          <a:noFill/>
        </p:spPr>
        <p:txBody>
          <a:bodyPr wrap="none" lIns="91440" tIns="45720" rIns="91440" bIns="45720" rtlCol="0" anchor="t">
            <a:spAutoFit/>
          </a:bodyPr>
          <a:lstStyle/>
          <a:p>
            <a:pPr defTabSz="228600">
              <a:defRPr/>
            </a:pPr>
            <a:r>
              <a:rPr lang="en-US" sz="6000" b="1">
                <a:solidFill>
                  <a:srgbClr val="FFFFFF"/>
                </a:solidFill>
                <a:effectLst>
                  <a:outerShdw blurRad="50800" dist="38100" dir="5400000" algn="t" rotWithShape="0">
                    <a:prstClr val="black">
                      <a:alpha val="40000"/>
                    </a:prstClr>
                  </a:outerShdw>
                </a:effectLst>
                <a:latin typeface="+mj-lt"/>
                <a:ea typeface="Open Sans Extrabold"/>
                <a:cs typeface="Poppins"/>
              </a:rPr>
              <a:t>PRESENTATION</a:t>
            </a:r>
            <a:endParaRPr lang="en-US" sz="6000" b="1">
              <a:solidFill>
                <a:srgbClr val="FFFFFF"/>
              </a:solidFill>
              <a:effectLst>
                <a:outerShdw blurRad="50800" dist="38100" dir="5400000" algn="t" rotWithShape="0">
                  <a:prstClr val="black">
                    <a:alpha val="40000"/>
                  </a:prstClr>
                </a:outerShdw>
              </a:effectLst>
              <a:latin typeface="+mj-lt"/>
              <a:ea typeface="Open Sans Extrabold" panose="020B0906030804020204" pitchFamily="34" charset="0"/>
              <a:cs typeface="Poppins" panose="00000500000000000000" pitchFamily="2" charset="0"/>
            </a:endParaRPr>
          </a:p>
          <a:p>
            <a:pPr defTabSz="228600">
              <a:defRPr/>
            </a:pPr>
            <a:r>
              <a:rPr lang="en-US" sz="6000" b="1">
                <a:solidFill>
                  <a:srgbClr val="FFFFFF"/>
                </a:solidFill>
                <a:effectLst>
                  <a:outerShdw blurRad="50800" dist="38100" dir="5400000" algn="t" rotWithShape="0">
                    <a:prstClr val="black">
                      <a:alpha val="40000"/>
                    </a:prstClr>
                  </a:outerShdw>
                </a:effectLst>
                <a:latin typeface="+mj-lt"/>
                <a:ea typeface="Open Sans Extrabold"/>
                <a:cs typeface="Poppins"/>
              </a:rPr>
              <a:t>TOOLKIT</a:t>
            </a:r>
          </a:p>
        </p:txBody>
      </p:sp>
      <p:sp>
        <p:nvSpPr>
          <p:cNvPr id="5" name="Justify Text Body">
            <a:extLst>
              <a:ext uri="{FF2B5EF4-FFF2-40B4-BE49-F238E27FC236}">
                <a16:creationId xmlns:a16="http://schemas.microsoft.com/office/drawing/2014/main" id="{8046BCE0-0B8E-C0AA-1B42-BE107D8B3BDB}"/>
              </a:ext>
            </a:extLst>
          </p:cNvPr>
          <p:cNvSpPr txBox="1"/>
          <p:nvPr/>
        </p:nvSpPr>
        <p:spPr>
          <a:xfrm>
            <a:off x="1064942" y="4084161"/>
            <a:ext cx="4691135" cy="522772"/>
          </a:xfrm>
          <a:prstGeom prst="rect">
            <a:avLst/>
          </a:prstGeom>
          <a:noFill/>
        </p:spPr>
        <p:txBody>
          <a:bodyPr wrap="square" lIns="0" tIns="0" rIns="0" bIns="0" rtlCol="0">
            <a:spAutoFit/>
          </a:bodyPr>
          <a:lstStyle/>
          <a:p>
            <a:pPr>
              <a:lnSpc>
                <a:spcPct val="150000"/>
              </a:lnSpc>
            </a:pPr>
            <a:r>
              <a:rPr lang="en-US" sz="1200">
                <a:solidFill>
                  <a:schemeClr val="bg1"/>
                </a:solidFill>
              </a:rPr>
              <a:t>If there is any supporting text or subheading then this will be the text box that needs to be used.</a:t>
            </a:r>
            <a:endParaRPr lang="en-ID" sz="1200">
              <a:solidFill>
                <a:schemeClr val="bg1"/>
              </a:solidFill>
            </a:endParaRP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064942" y="5913086"/>
            <a:ext cx="4691135" cy="225254"/>
          </a:xfrm>
          <a:prstGeom prst="rect">
            <a:avLst/>
          </a:prstGeom>
          <a:noFill/>
        </p:spPr>
        <p:txBody>
          <a:bodyPr wrap="square" lIns="0" tIns="0" rIns="0" bIns="0" rtlCol="0">
            <a:spAutoFit/>
          </a:bodyPr>
          <a:lstStyle/>
          <a:p>
            <a:pPr>
              <a:lnSpc>
                <a:spcPct val="150000"/>
              </a:lnSpc>
            </a:pPr>
            <a:r>
              <a:rPr lang="en-US" sz="1100">
                <a:solidFill>
                  <a:schemeClr val="bg1"/>
                </a:solidFill>
              </a:rPr>
              <a:t>February 2023</a:t>
            </a:r>
            <a:endParaRPr lang="en-ID" sz="1100">
              <a:solidFill>
                <a:schemeClr val="bg1"/>
              </a:solidFill>
            </a:endParaRPr>
          </a:p>
        </p:txBody>
      </p:sp>
      <p:grpSp>
        <p:nvGrpSpPr>
          <p:cNvPr id="38" name="Group 37">
            <a:extLst>
              <a:ext uri="{FF2B5EF4-FFF2-40B4-BE49-F238E27FC236}">
                <a16:creationId xmlns:a16="http://schemas.microsoft.com/office/drawing/2014/main" id="{13A03EA6-6965-664A-58F6-9440B9EA6904}"/>
              </a:ext>
            </a:extLst>
          </p:cNvPr>
          <p:cNvGrpSpPr/>
          <p:nvPr/>
        </p:nvGrpSpPr>
        <p:grpSpPr>
          <a:xfrm>
            <a:off x="9816895" y="5779091"/>
            <a:ext cx="1929694" cy="653163"/>
            <a:chOff x="6384524" y="1743074"/>
            <a:chExt cx="5073300" cy="1687829"/>
          </a:xfrm>
          <a:solidFill>
            <a:schemeClr val="bg1"/>
          </a:solidFill>
        </p:grpSpPr>
        <p:sp>
          <p:nvSpPr>
            <p:cNvPr id="26" name="Freeform: Shape 25">
              <a:extLst>
                <a:ext uri="{FF2B5EF4-FFF2-40B4-BE49-F238E27FC236}">
                  <a16:creationId xmlns:a16="http://schemas.microsoft.com/office/drawing/2014/main" id="{AD554039-5D84-9F73-331D-93F971CB8A62}"/>
                </a:ext>
              </a:extLst>
            </p:cNvPr>
            <p:cNvSpPr/>
            <p:nvPr/>
          </p:nvSpPr>
          <p:spPr>
            <a:xfrm>
              <a:off x="9808190" y="1743074"/>
              <a:ext cx="1649634" cy="1687829"/>
            </a:xfrm>
            <a:custGeom>
              <a:avLst/>
              <a:gdLst>
                <a:gd name="connsiteX0" fmla="*/ 804745 w 1649634"/>
                <a:gd name="connsiteY0" fmla="*/ -179 h 1687829"/>
                <a:gd name="connsiteX1" fmla="*/ 804745 w 1649634"/>
                <a:gd name="connsiteY1" fmla="*/ -179 h 1687829"/>
                <a:gd name="connsiteX2" fmla="*/ -1165 w 1649634"/>
                <a:gd name="connsiteY2" fmla="*/ 591419 h 1687829"/>
                <a:gd name="connsiteX3" fmla="*/ 75035 w 1649634"/>
                <a:gd name="connsiteY3" fmla="*/ 615136 h 1687829"/>
                <a:gd name="connsiteX4" fmla="*/ 1032488 w 1649634"/>
                <a:gd name="connsiteY4" fmla="*/ 114835 h 1687829"/>
                <a:gd name="connsiteX5" fmla="*/ 1532837 w 1649634"/>
                <a:gd name="connsiteY5" fmla="*/ 1072336 h 1687829"/>
                <a:gd name="connsiteX6" fmla="*/ 575288 w 1649634"/>
                <a:gd name="connsiteY6" fmla="*/ 1572637 h 1687829"/>
                <a:gd name="connsiteX7" fmla="*/ 75035 w 1649634"/>
                <a:gd name="connsiteY7" fmla="*/ 1072336 h 1687829"/>
                <a:gd name="connsiteX8" fmla="*/ -1165 w 1649634"/>
                <a:gd name="connsiteY8" fmla="*/ 1096053 h 1687829"/>
                <a:gd name="connsiteX9" fmla="*/ 804650 w 1649634"/>
                <a:gd name="connsiteY9" fmla="*/ 1687651 h 1687829"/>
                <a:gd name="connsiteX10" fmla="*/ 804650 w 1649634"/>
                <a:gd name="connsiteY10" fmla="*/ 1687651 h 1687829"/>
                <a:gd name="connsiteX11" fmla="*/ 1648469 w 1649634"/>
                <a:gd name="connsiteY11" fmla="*/ 843831 h 1687829"/>
                <a:gd name="connsiteX12" fmla="*/ 804650 w 1649634"/>
                <a:gd name="connsiteY12" fmla="*/ 11 h 16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634" h="1687829">
                  <a:moveTo>
                    <a:pt x="804745" y="-179"/>
                  </a:moveTo>
                  <a:lnTo>
                    <a:pt x="804745" y="-179"/>
                  </a:lnTo>
                  <a:cubicBezTo>
                    <a:pt x="435747" y="-227"/>
                    <a:pt x="109420" y="239327"/>
                    <a:pt x="-1165" y="591419"/>
                  </a:cubicBezTo>
                  <a:lnTo>
                    <a:pt x="75035" y="615136"/>
                  </a:lnTo>
                  <a:cubicBezTo>
                    <a:pt x="201241" y="212581"/>
                    <a:pt x="629961" y="-11419"/>
                    <a:pt x="1032488" y="114835"/>
                  </a:cubicBezTo>
                  <a:cubicBezTo>
                    <a:pt x="1435110" y="241089"/>
                    <a:pt x="1659043" y="669781"/>
                    <a:pt x="1532837" y="1072336"/>
                  </a:cubicBezTo>
                  <a:cubicBezTo>
                    <a:pt x="1406535" y="1474891"/>
                    <a:pt x="977910" y="1698890"/>
                    <a:pt x="575288" y="1572637"/>
                  </a:cubicBezTo>
                  <a:cubicBezTo>
                    <a:pt x="336686" y="1497808"/>
                    <a:pt x="149901" y="1310937"/>
                    <a:pt x="75035" y="1072336"/>
                  </a:cubicBezTo>
                  <a:lnTo>
                    <a:pt x="-1165" y="1096053"/>
                  </a:lnTo>
                  <a:cubicBezTo>
                    <a:pt x="109325" y="1448107"/>
                    <a:pt x="435651" y="1687660"/>
                    <a:pt x="804650" y="1687651"/>
                  </a:cubicBezTo>
                  <a:lnTo>
                    <a:pt x="804650" y="1687651"/>
                  </a:lnTo>
                  <a:cubicBezTo>
                    <a:pt x="1270708" y="1687651"/>
                    <a:pt x="1648469" y="1309861"/>
                    <a:pt x="1648469" y="843831"/>
                  </a:cubicBezTo>
                  <a:cubicBezTo>
                    <a:pt x="1648469" y="377801"/>
                    <a:pt x="1270708" y="11"/>
                    <a:pt x="804650" y="11"/>
                  </a:cubicBezTo>
                </a:path>
              </a:pathLst>
            </a:custGeom>
            <a:grp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72AD256-46A6-4EA1-6618-E8FC9C8D0CB3}"/>
                </a:ext>
              </a:extLst>
            </p:cNvPr>
            <p:cNvSpPr/>
            <p:nvPr/>
          </p:nvSpPr>
          <p:spPr>
            <a:xfrm>
              <a:off x="9413568" y="2249900"/>
              <a:ext cx="517207" cy="677132"/>
            </a:xfrm>
            <a:custGeom>
              <a:avLst/>
              <a:gdLst>
                <a:gd name="connsiteX0" fmla="*/ 71797 w 517207"/>
                <a:gd name="connsiteY0" fmla="*/ 480357 h 677132"/>
                <a:gd name="connsiteX1" fmla="*/ 252772 w 517207"/>
                <a:gd name="connsiteY1" fmla="*/ 555128 h 677132"/>
                <a:gd name="connsiteX2" fmla="*/ 376597 w 517207"/>
                <a:gd name="connsiteY2" fmla="*/ 470546 h 677132"/>
                <a:gd name="connsiteX3" fmla="*/ 244866 w 517207"/>
                <a:gd name="connsiteY3" fmla="*/ 392918 h 677132"/>
                <a:gd name="connsiteX4" fmla="*/ 163236 w 517207"/>
                <a:gd name="connsiteY4" fmla="*/ 393870 h 677132"/>
                <a:gd name="connsiteX5" fmla="*/ 163236 w 517207"/>
                <a:gd name="connsiteY5" fmla="*/ 272045 h 677132"/>
                <a:gd name="connsiteX6" fmla="*/ 244866 w 517207"/>
                <a:gd name="connsiteY6" fmla="*/ 272998 h 677132"/>
                <a:gd name="connsiteX7" fmla="*/ 365738 w 517207"/>
                <a:gd name="connsiteY7" fmla="*/ 200322 h 677132"/>
                <a:gd name="connsiteX8" fmla="*/ 243819 w 517207"/>
                <a:gd name="connsiteY8" fmla="*/ 121646 h 677132"/>
                <a:gd name="connsiteX9" fmla="*/ 76654 w 517207"/>
                <a:gd name="connsiteY9" fmla="*/ 190416 h 677132"/>
                <a:gd name="connsiteX10" fmla="*/ 7884 w 517207"/>
                <a:gd name="connsiteY10" fmla="*/ 103929 h 677132"/>
                <a:gd name="connsiteX11" fmla="*/ 258582 w 517207"/>
                <a:gd name="connsiteY11" fmla="*/ -179 h 677132"/>
                <a:gd name="connsiteX12" fmla="*/ 506232 w 517207"/>
                <a:gd name="connsiteY12" fmla="*/ 177653 h 677132"/>
                <a:gd name="connsiteX13" fmla="*/ 362595 w 517207"/>
                <a:gd name="connsiteY13" fmla="*/ 327100 h 677132"/>
                <a:gd name="connsiteX14" fmla="*/ 516043 w 517207"/>
                <a:gd name="connsiteY14" fmla="*/ 484358 h 677132"/>
                <a:gd name="connsiteX15" fmla="*/ 257439 w 517207"/>
                <a:gd name="connsiteY15" fmla="*/ 676953 h 677132"/>
                <a:gd name="connsiteX16" fmla="*/ -1165 w 517207"/>
                <a:gd name="connsiteY16" fmla="*/ 572178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207" h="677132">
                  <a:moveTo>
                    <a:pt x="71797" y="480357"/>
                  </a:moveTo>
                  <a:cubicBezTo>
                    <a:pt x="120089" y="527830"/>
                    <a:pt x="185049" y="554643"/>
                    <a:pt x="252772" y="555128"/>
                  </a:cubicBezTo>
                  <a:cubicBezTo>
                    <a:pt x="332401" y="555128"/>
                    <a:pt x="376597" y="520648"/>
                    <a:pt x="376597" y="470546"/>
                  </a:cubicBezTo>
                  <a:cubicBezTo>
                    <a:pt x="376597" y="417492"/>
                    <a:pt x="336306" y="392918"/>
                    <a:pt x="244866" y="392918"/>
                  </a:cubicBezTo>
                  <a:cubicBezTo>
                    <a:pt x="217339" y="392918"/>
                    <a:pt x="173047" y="392918"/>
                    <a:pt x="163236" y="393870"/>
                  </a:cubicBezTo>
                  <a:lnTo>
                    <a:pt x="163236" y="272045"/>
                  </a:lnTo>
                  <a:cubicBezTo>
                    <a:pt x="175047" y="272998"/>
                    <a:pt x="220386" y="272998"/>
                    <a:pt x="244866" y="272998"/>
                  </a:cubicBezTo>
                  <a:cubicBezTo>
                    <a:pt x="317542" y="272998"/>
                    <a:pt x="365738" y="249376"/>
                    <a:pt x="365738" y="200322"/>
                  </a:cubicBezTo>
                  <a:cubicBezTo>
                    <a:pt x="365738" y="148220"/>
                    <a:pt x="312684" y="121646"/>
                    <a:pt x="243819" y="121646"/>
                  </a:cubicBezTo>
                  <a:cubicBezTo>
                    <a:pt x="181239" y="121865"/>
                    <a:pt x="121232" y="146544"/>
                    <a:pt x="76654" y="190416"/>
                  </a:cubicBezTo>
                  <a:lnTo>
                    <a:pt x="7884" y="103929"/>
                  </a:lnTo>
                  <a:cubicBezTo>
                    <a:pt x="60938" y="44017"/>
                    <a:pt x="143520" y="-179"/>
                    <a:pt x="258582" y="-179"/>
                  </a:cubicBezTo>
                  <a:cubicBezTo>
                    <a:pt x="412029" y="-179"/>
                    <a:pt x="506232" y="68591"/>
                    <a:pt x="506232" y="177653"/>
                  </a:cubicBezTo>
                  <a:cubicBezTo>
                    <a:pt x="506232" y="260234"/>
                    <a:pt x="435366" y="314336"/>
                    <a:pt x="362595" y="327100"/>
                  </a:cubicBezTo>
                  <a:cubicBezTo>
                    <a:pt x="429270" y="333958"/>
                    <a:pt x="516043" y="386060"/>
                    <a:pt x="516043" y="484358"/>
                  </a:cubicBezTo>
                  <a:cubicBezTo>
                    <a:pt x="516043" y="597324"/>
                    <a:pt x="414792" y="676953"/>
                    <a:pt x="257439" y="676953"/>
                  </a:cubicBezTo>
                  <a:cubicBezTo>
                    <a:pt x="136472" y="676953"/>
                    <a:pt x="46937" y="630757"/>
                    <a:pt x="-1165" y="572178"/>
                  </a:cubicBezTo>
                  <a:close/>
                </a:path>
              </a:pathLst>
            </a:custGeom>
            <a:grp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697EF848-A95F-7606-9055-E2A1857882CA}"/>
                </a:ext>
              </a:extLst>
            </p:cNvPr>
            <p:cNvSpPr/>
            <p:nvPr/>
          </p:nvSpPr>
          <p:spPr>
            <a:xfrm>
              <a:off x="10053458" y="2249519"/>
              <a:ext cx="533970" cy="677132"/>
            </a:xfrm>
            <a:custGeom>
              <a:avLst/>
              <a:gdLst>
                <a:gd name="connsiteX0" fmla="*/ 269631 w 533970"/>
                <a:gd name="connsiteY0" fmla="*/ 356913 h 677132"/>
                <a:gd name="connsiteX1" fmla="*/ 141805 w 533970"/>
                <a:gd name="connsiteY1" fmla="*/ 419873 h 677132"/>
                <a:gd name="connsiteX2" fmla="*/ 275155 w 533970"/>
                <a:gd name="connsiteY2" fmla="*/ 555509 h 677132"/>
                <a:gd name="connsiteX3" fmla="*/ 391169 w 533970"/>
                <a:gd name="connsiteY3" fmla="*/ 458164 h 677132"/>
                <a:gd name="connsiteX4" fmla="*/ 269250 w 533970"/>
                <a:gd name="connsiteY4" fmla="*/ 356913 h 677132"/>
                <a:gd name="connsiteX5" fmla="*/ 304682 w 533970"/>
                <a:gd name="connsiteY5" fmla="*/ 202 h 677132"/>
                <a:gd name="connsiteX6" fmla="*/ 498421 w 533970"/>
                <a:gd name="connsiteY6" fmla="*/ 68020 h 677132"/>
                <a:gd name="connsiteX7" fmla="*/ 435461 w 533970"/>
                <a:gd name="connsiteY7" fmla="*/ 172795 h 677132"/>
                <a:gd name="connsiteX8" fmla="*/ 304682 w 533970"/>
                <a:gd name="connsiteY8" fmla="*/ 120693 h 677132"/>
                <a:gd name="connsiteX9" fmla="*/ 140472 w 533970"/>
                <a:gd name="connsiteY9" fmla="*/ 310336 h 677132"/>
                <a:gd name="connsiteX10" fmla="*/ 141424 w 533970"/>
                <a:gd name="connsiteY10" fmla="*/ 324147 h 677132"/>
                <a:gd name="connsiteX11" fmla="*/ 309540 w 533970"/>
                <a:gd name="connsiteY11" fmla="*/ 240613 h 677132"/>
                <a:gd name="connsiteX12" fmla="*/ 532806 w 533970"/>
                <a:gd name="connsiteY12" fmla="*/ 451877 h 677132"/>
                <a:gd name="connsiteX13" fmla="*/ 282013 w 533970"/>
                <a:gd name="connsiteY13" fmla="*/ 676953 h 677132"/>
                <a:gd name="connsiteX14" fmla="*/ -1165 w 533970"/>
                <a:gd name="connsiteY14" fmla="*/ 338911 h 677132"/>
                <a:gd name="connsiteX15" fmla="*/ 304682 w 533970"/>
                <a:gd name="connsiteY15"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970" h="677132">
                  <a:moveTo>
                    <a:pt x="269631" y="356913"/>
                  </a:moveTo>
                  <a:cubicBezTo>
                    <a:pt x="219814" y="357904"/>
                    <a:pt x="172952" y="380964"/>
                    <a:pt x="141805" y="419873"/>
                  </a:cubicBezTo>
                  <a:cubicBezTo>
                    <a:pt x="147711" y="482738"/>
                    <a:pt x="183143" y="555509"/>
                    <a:pt x="275155" y="555509"/>
                  </a:cubicBezTo>
                  <a:cubicBezTo>
                    <a:pt x="351355" y="555509"/>
                    <a:pt x="391169" y="504360"/>
                    <a:pt x="391169" y="458164"/>
                  </a:cubicBezTo>
                  <a:cubicBezTo>
                    <a:pt x="391169" y="387393"/>
                    <a:pt x="333162" y="356913"/>
                    <a:pt x="269250" y="356913"/>
                  </a:cubicBezTo>
                  <a:moveTo>
                    <a:pt x="304682" y="202"/>
                  </a:moveTo>
                  <a:cubicBezTo>
                    <a:pt x="375263" y="-998"/>
                    <a:pt x="443938" y="23052"/>
                    <a:pt x="498421" y="68020"/>
                  </a:cubicBezTo>
                  <a:lnTo>
                    <a:pt x="435461" y="172795"/>
                  </a:lnTo>
                  <a:cubicBezTo>
                    <a:pt x="401075" y="137857"/>
                    <a:pt x="353641" y="118950"/>
                    <a:pt x="304682" y="120693"/>
                  </a:cubicBezTo>
                  <a:cubicBezTo>
                    <a:pt x="205337" y="120693"/>
                    <a:pt x="140472" y="206418"/>
                    <a:pt x="140472" y="310336"/>
                  </a:cubicBezTo>
                  <a:cubicBezTo>
                    <a:pt x="140281" y="314965"/>
                    <a:pt x="140567" y="319594"/>
                    <a:pt x="141424" y="324147"/>
                  </a:cubicBezTo>
                  <a:cubicBezTo>
                    <a:pt x="171904" y="279856"/>
                    <a:pt x="237817" y="240613"/>
                    <a:pt x="309540" y="240613"/>
                  </a:cubicBezTo>
                  <a:cubicBezTo>
                    <a:pt x="427555" y="240613"/>
                    <a:pt x="532806" y="312336"/>
                    <a:pt x="532806" y="451877"/>
                  </a:cubicBezTo>
                  <a:cubicBezTo>
                    <a:pt x="532806" y="579703"/>
                    <a:pt x="431461" y="676953"/>
                    <a:pt x="282013" y="676953"/>
                  </a:cubicBezTo>
                  <a:cubicBezTo>
                    <a:pt x="81988" y="676953"/>
                    <a:pt x="-1165" y="523601"/>
                    <a:pt x="-1165" y="338911"/>
                  </a:cubicBezTo>
                  <a:cubicBezTo>
                    <a:pt x="-1165" y="140315"/>
                    <a:pt x="110944" y="-179"/>
                    <a:pt x="304682" y="-179"/>
                  </a:cubicBezTo>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04C5C20-5937-9121-70DD-D380BA9247A2}"/>
                </a:ext>
              </a:extLst>
            </p:cNvPr>
            <p:cNvSpPr/>
            <p:nvPr/>
          </p:nvSpPr>
          <p:spPr>
            <a:xfrm>
              <a:off x="10700872" y="2249900"/>
              <a:ext cx="542829" cy="677132"/>
            </a:xfrm>
            <a:custGeom>
              <a:avLst/>
              <a:gdLst>
                <a:gd name="connsiteX0" fmla="*/ 270202 w 542829"/>
                <a:gd name="connsiteY0" fmla="*/ 123646 h 677132"/>
                <a:gd name="connsiteX1" fmla="*/ 140472 w 542829"/>
                <a:gd name="connsiteY1" fmla="*/ 337863 h 677132"/>
                <a:gd name="connsiteX2" fmla="*/ 270202 w 542829"/>
                <a:gd name="connsiteY2" fmla="*/ 553128 h 677132"/>
                <a:gd name="connsiteX3" fmla="*/ 399076 w 542829"/>
                <a:gd name="connsiteY3" fmla="*/ 337863 h 677132"/>
                <a:gd name="connsiteX4" fmla="*/ 270202 w 542829"/>
                <a:gd name="connsiteY4" fmla="*/ 123646 h 677132"/>
                <a:gd name="connsiteX5" fmla="*/ 270202 w 542829"/>
                <a:gd name="connsiteY5" fmla="*/ -179 h 677132"/>
                <a:gd name="connsiteX6" fmla="*/ 541664 w 542829"/>
                <a:gd name="connsiteY6" fmla="*/ 337863 h 677132"/>
                <a:gd name="connsiteX7" fmla="*/ 270202 w 542829"/>
                <a:gd name="connsiteY7" fmla="*/ 676953 h 677132"/>
                <a:gd name="connsiteX8" fmla="*/ -1165 w 542829"/>
                <a:gd name="connsiteY8" fmla="*/ 337863 h 677132"/>
                <a:gd name="connsiteX9" fmla="*/ 270202 w 542829"/>
                <a:gd name="connsiteY9"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829" h="677132">
                  <a:moveTo>
                    <a:pt x="270202" y="123646"/>
                  </a:moveTo>
                  <a:cubicBezTo>
                    <a:pt x="175810" y="123646"/>
                    <a:pt x="140472" y="216991"/>
                    <a:pt x="140472" y="337863"/>
                  </a:cubicBezTo>
                  <a:cubicBezTo>
                    <a:pt x="140472" y="458735"/>
                    <a:pt x="175810" y="553128"/>
                    <a:pt x="270202" y="553128"/>
                  </a:cubicBezTo>
                  <a:cubicBezTo>
                    <a:pt x="364595" y="553128"/>
                    <a:pt x="399076" y="458735"/>
                    <a:pt x="399076" y="337863"/>
                  </a:cubicBezTo>
                  <a:cubicBezTo>
                    <a:pt x="399076" y="216991"/>
                    <a:pt x="363643" y="123646"/>
                    <a:pt x="270202" y="123646"/>
                  </a:cubicBezTo>
                  <a:moveTo>
                    <a:pt x="270202" y="-179"/>
                  </a:moveTo>
                  <a:cubicBezTo>
                    <a:pt x="457082" y="-179"/>
                    <a:pt x="541664" y="168794"/>
                    <a:pt x="541664" y="337863"/>
                  </a:cubicBezTo>
                  <a:cubicBezTo>
                    <a:pt x="541664" y="506932"/>
                    <a:pt x="457082" y="676953"/>
                    <a:pt x="270202" y="676953"/>
                  </a:cubicBezTo>
                  <a:cubicBezTo>
                    <a:pt x="83322" y="676953"/>
                    <a:pt x="-1165" y="506932"/>
                    <a:pt x="-1165" y="337863"/>
                  </a:cubicBezTo>
                  <a:cubicBezTo>
                    <a:pt x="-1165" y="168794"/>
                    <a:pt x="82369" y="-179"/>
                    <a:pt x="270202" y="-179"/>
                  </a:cubicBezTo>
                </a:path>
              </a:pathLst>
            </a:custGeom>
            <a:grp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2596E01-E8AE-526F-4A73-F323D236534D}"/>
                </a:ext>
              </a:extLst>
            </p:cNvPr>
            <p:cNvSpPr/>
            <p:nvPr/>
          </p:nvSpPr>
          <p:spPr>
            <a:xfrm>
              <a:off x="7105471" y="2296858"/>
              <a:ext cx="368903" cy="580072"/>
            </a:xfrm>
            <a:custGeom>
              <a:avLst/>
              <a:gdLst>
                <a:gd name="connsiteX0" fmla="*/ 0 w 368903"/>
                <a:gd name="connsiteY0" fmla="*/ 0 h 580072"/>
                <a:gd name="connsiteX1" fmla="*/ 123539 w 368903"/>
                <a:gd name="connsiteY1" fmla="*/ 0 h 580072"/>
                <a:gd name="connsiteX2" fmla="*/ 123539 w 368903"/>
                <a:gd name="connsiteY2" fmla="*/ 471392 h 580072"/>
                <a:gd name="connsiteX3" fmla="*/ 368903 w 368903"/>
                <a:gd name="connsiteY3" fmla="*/ 471392 h 580072"/>
                <a:gd name="connsiteX4" fmla="*/ 368903 w 368903"/>
                <a:gd name="connsiteY4" fmla="*/ 580073 h 580072"/>
                <a:gd name="connsiteX5" fmla="*/ 0 w 368903"/>
                <a:gd name="connsiteY5" fmla="*/ 580073 h 580072"/>
                <a:gd name="connsiteX6" fmla="*/ 0 w 368903"/>
                <a:gd name="connsiteY6"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03" h="580072">
                  <a:moveTo>
                    <a:pt x="0" y="0"/>
                  </a:moveTo>
                  <a:lnTo>
                    <a:pt x="123539" y="0"/>
                  </a:lnTo>
                  <a:lnTo>
                    <a:pt x="123539" y="471392"/>
                  </a:lnTo>
                  <a:lnTo>
                    <a:pt x="368903" y="471392"/>
                  </a:lnTo>
                  <a:lnTo>
                    <a:pt x="368903" y="580073"/>
                  </a:lnTo>
                  <a:lnTo>
                    <a:pt x="0" y="580073"/>
                  </a:lnTo>
                  <a:lnTo>
                    <a:pt x="0" y="0"/>
                  </a:lnTo>
                  <a:close/>
                </a:path>
              </a:pathLst>
            </a:custGeom>
            <a:grp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C3B44B8-8B0A-B6CA-8712-5DDF34CF9CD8}"/>
                </a:ext>
              </a:extLst>
            </p:cNvPr>
            <p:cNvSpPr/>
            <p:nvPr/>
          </p:nvSpPr>
          <p:spPr>
            <a:xfrm>
              <a:off x="7592198" y="2296858"/>
              <a:ext cx="410622" cy="580072"/>
            </a:xfrm>
            <a:custGeom>
              <a:avLst/>
              <a:gdLst>
                <a:gd name="connsiteX0" fmla="*/ 0 w 410622"/>
                <a:gd name="connsiteY0" fmla="*/ 0 h 580072"/>
                <a:gd name="connsiteX1" fmla="*/ 410623 w 410622"/>
                <a:gd name="connsiteY1" fmla="*/ 0 h 580072"/>
                <a:gd name="connsiteX2" fmla="*/ 410623 w 410622"/>
                <a:gd name="connsiteY2" fmla="*/ 106108 h 580072"/>
                <a:gd name="connsiteX3" fmla="*/ 123539 w 410622"/>
                <a:gd name="connsiteY3" fmla="*/ 106108 h 580072"/>
                <a:gd name="connsiteX4" fmla="*/ 123539 w 410622"/>
                <a:gd name="connsiteY4" fmla="*/ 232219 h 580072"/>
                <a:gd name="connsiteX5" fmla="*/ 404527 w 410622"/>
                <a:gd name="connsiteY5" fmla="*/ 232219 h 580072"/>
                <a:gd name="connsiteX6" fmla="*/ 404527 w 410622"/>
                <a:gd name="connsiteY6" fmla="*/ 338328 h 580072"/>
                <a:gd name="connsiteX7" fmla="*/ 123539 w 410622"/>
                <a:gd name="connsiteY7" fmla="*/ 338328 h 580072"/>
                <a:gd name="connsiteX8" fmla="*/ 123539 w 410622"/>
                <a:gd name="connsiteY8" fmla="*/ 473107 h 580072"/>
                <a:gd name="connsiteX9" fmla="*/ 410623 w 410622"/>
                <a:gd name="connsiteY9" fmla="*/ 473107 h 580072"/>
                <a:gd name="connsiteX10" fmla="*/ 410623 w 410622"/>
                <a:gd name="connsiteY10" fmla="*/ 580073 h 580072"/>
                <a:gd name="connsiteX11" fmla="*/ 0 w 410622"/>
                <a:gd name="connsiteY11" fmla="*/ 580073 h 580072"/>
                <a:gd name="connsiteX12" fmla="*/ 0 w 410622"/>
                <a:gd name="connsiteY12"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622" h="580072">
                  <a:moveTo>
                    <a:pt x="0" y="0"/>
                  </a:moveTo>
                  <a:lnTo>
                    <a:pt x="410623" y="0"/>
                  </a:lnTo>
                  <a:lnTo>
                    <a:pt x="410623" y="106108"/>
                  </a:lnTo>
                  <a:lnTo>
                    <a:pt x="123539" y="106108"/>
                  </a:lnTo>
                  <a:lnTo>
                    <a:pt x="123539" y="232219"/>
                  </a:lnTo>
                  <a:lnTo>
                    <a:pt x="404527" y="232219"/>
                  </a:lnTo>
                  <a:lnTo>
                    <a:pt x="404527" y="338328"/>
                  </a:lnTo>
                  <a:lnTo>
                    <a:pt x="123539" y="338328"/>
                  </a:lnTo>
                  <a:lnTo>
                    <a:pt x="123539" y="473107"/>
                  </a:lnTo>
                  <a:lnTo>
                    <a:pt x="410623" y="473107"/>
                  </a:lnTo>
                  <a:lnTo>
                    <a:pt x="410623" y="580073"/>
                  </a:lnTo>
                  <a:lnTo>
                    <a:pt x="0" y="580073"/>
                  </a:lnTo>
                  <a:lnTo>
                    <a:pt x="0" y="0"/>
                  </a:lnTo>
                  <a:close/>
                </a:path>
              </a:pathLst>
            </a:custGeom>
            <a:grp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56459E-31AA-26C5-C6A9-371AB5C8626A}"/>
                </a:ext>
              </a:extLst>
            </p:cNvPr>
            <p:cNvSpPr/>
            <p:nvPr/>
          </p:nvSpPr>
          <p:spPr>
            <a:xfrm>
              <a:off x="8131028" y="2296858"/>
              <a:ext cx="519493" cy="580167"/>
            </a:xfrm>
            <a:custGeom>
              <a:avLst/>
              <a:gdLst>
                <a:gd name="connsiteX0" fmla="*/ 123539 w 519493"/>
                <a:gd name="connsiteY0" fmla="*/ 190500 h 580167"/>
                <a:gd name="connsiteX1" fmla="*/ 123539 w 519493"/>
                <a:gd name="connsiteY1" fmla="*/ 580168 h 580167"/>
                <a:gd name="connsiteX2" fmla="*/ 0 w 519493"/>
                <a:gd name="connsiteY2" fmla="*/ 580168 h 580167"/>
                <a:gd name="connsiteX3" fmla="*/ 0 w 519493"/>
                <a:gd name="connsiteY3" fmla="*/ 0 h 580167"/>
                <a:gd name="connsiteX4" fmla="*/ 127063 w 519493"/>
                <a:gd name="connsiteY4" fmla="*/ 0 h 580167"/>
                <a:gd name="connsiteX5" fmla="*/ 395954 w 519493"/>
                <a:gd name="connsiteY5" fmla="*/ 375761 h 580167"/>
                <a:gd name="connsiteX6" fmla="*/ 395954 w 519493"/>
                <a:gd name="connsiteY6" fmla="*/ 0 h 580167"/>
                <a:gd name="connsiteX7" fmla="*/ 519493 w 519493"/>
                <a:gd name="connsiteY7" fmla="*/ 0 h 580167"/>
                <a:gd name="connsiteX8" fmla="*/ 519493 w 519493"/>
                <a:gd name="connsiteY8" fmla="*/ 580168 h 580167"/>
                <a:gd name="connsiteX9" fmla="*/ 400241 w 519493"/>
                <a:gd name="connsiteY9" fmla="*/ 580168 h 580167"/>
                <a:gd name="connsiteX10" fmla="*/ 123539 w 519493"/>
                <a:gd name="connsiteY10" fmla="*/ 19050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493" h="580167">
                  <a:moveTo>
                    <a:pt x="123539" y="190500"/>
                  </a:moveTo>
                  <a:lnTo>
                    <a:pt x="123539" y="580168"/>
                  </a:lnTo>
                  <a:lnTo>
                    <a:pt x="0" y="580168"/>
                  </a:lnTo>
                  <a:lnTo>
                    <a:pt x="0" y="0"/>
                  </a:lnTo>
                  <a:lnTo>
                    <a:pt x="127063" y="0"/>
                  </a:lnTo>
                  <a:lnTo>
                    <a:pt x="395954" y="375761"/>
                  </a:lnTo>
                  <a:lnTo>
                    <a:pt x="395954" y="0"/>
                  </a:lnTo>
                  <a:lnTo>
                    <a:pt x="519493" y="0"/>
                  </a:lnTo>
                  <a:lnTo>
                    <a:pt x="519493" y="580168"/>
                  </a:lnTo>
                  <a:lnTo>
                    <a:pt x="400241" y="580168"/>
                  </a:lnTo>
                  <a:lnTo>
                    <a:pt x="123539" y="190500"/>
                  </a:lnTo>
                  <a:close/>
                </a:path>
              </a:pathLst>
            </a:custGeom>
            <a:grp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02E9759-5DF1-01E6-0AC7-66B0E0E2D056}"/>
                </a:ext>
              </a:extLst>
            </p:cNvPr>
            <p:cNvSpPr/>
            <p:nvPr/>
          </p:nvSpPr>
          <p:spPr>
            <a:xfrm>
              <a:off x="8769488" y="2296858"/>
              <a:ext cx="536639" cy="580072"/>
            </a:xfrm>
            <a:custGeom>
              <a:avLst/>
              <a:gdLst>
                <a:gd name="connsiteX0" fmla="*/ 227435 w 536639"/>
                <a:gd name="connsiteY0" fmla="*/ 471213 h 580072"/>
                <a:gd name="connsiteX1" fmla="*/ 409268 w 536639"/>
                <a:gd name="connsiteY1" fmla="*/ 290238 h 580072"/>
                <a:gd name="connsiteX2" fmla="*/ 227435 w 536639"/>
                <a:gd name="connsiteY2" fmla="*/ 108406 h 580072"/>
                <a:gd name="connsiteX3" fmla="*/ 122660 w 536639"/>
                <a:gd name="connsiteY3" fmla="*/ 108406 h 580072"/>
                <a:gd name="connsiteX4" fmla="*/ 122660 w 536639"/>
                <a:gd name="connsiteY4" fmla="*/ 471118 h 580072"/>
                <a:gd name="connsiteX5" fmla="*/ -1165 w 536639"/>
                <a:gd name="connsiteY5" fmla="*/ -179 h 580072"/>
                <a:gd name="connsiteX6" fmla="*/ 227435 w 536639"/>
                <a:gd name="connsiteY6" fmla="*/ -179 h 580072"/>
                <a:gd name="connsiteX7" fmla="*/ 535474 w 536639"/>
                <a:gd name="connsiteY7" fmla="*/ 290333 h 580072"/>
                <a:gd name="connsiteX8" fmla="*/ 227435 w 536639"/>
                <a:gd name="connsiteY8" fmla="*/ 579893 h 580072"/>
                <a:gd name="connsiteX9" fmla="*/ -1165 w 536639"/>
                <a:gd name="connsiteY9" fmla="*/ 579893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639" h="580072">
                  <a:moveTo>
                    <a:pt x="227435" y="471213"/>
                  </a:moveTo>
                  <a:cubicBezTo>
                    <a:pt x="342307" y="471213"/>
                    <a:pt x="409268" y="388536"/>
                    <a:pt x="409268" y="290238"/>
                  </a:cubicBezTo>
                  <a:cubicBezTo>
                    <a:pt x="409268" y="187559"/>
                    <a:pt x="346593" y="108406"/>
                    <a:pt x="227435" y="108406"/>
                  </a:cubicBezTo>
                  <a:lnTo>
                    <a:pt x="122660" y="108406"/>
                  </a:lnTo>
                  <a:lnTo>
                    <a:pt x="122660" y="471118"/>
                  </a:lnTo>
                  <a:close/>
                  <a:moveTo>
                    <a:pt x="-1165" y="-179"/>
                  </a:moveTo>
                  <a:lnTo>
                    <a:pt x="227435" y="-179"/>
                  </a:lnTo>
                  <a:cubicBezTo>
                    <a:pt x="409268" y="-179"/>
                    <a:pt x="535474" y="115454"/>
                    <a:pt x="535474" y="290333"/>
                  </a:cubicBezTo>
                  <a:cubicBezTo>
                    <a:pt x="535474" y="465213"/>
                    <a:pt x="409268" y="579893"/>
                    <a:pt x="227435" y="579893"/>
                  </a:cubicBezTo>
                  <a:lnTo>
                    <a:pt x="-1165" y="579893"/>
                  </a:lnTo>
                  <a:close/>
                </a:path>
              </a:pathLst>
            </a:custGeom>
            <a:grp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64A7529-7A79-8ACB-2EE7-4B3C42850E1D}"/>
                </a:ext>
              </a:extLst>
            </p:cNvPr>
            <p:cNvSpPr/>
            <p:nvPr/>
          </p:nvSpPr>
          <p:spPr>
            <a:xfrm>
              <a:off x="6440816" y="2296572"/>
              <a:ext cx="549497" cy="579977"/>
            </a:xfrm>
            <a:custGeom>
              <a:avLst/>
              <a:gdLst>
                <a:gd name="connsiteX0" fmla="*/ 347450 w 549497"/>
                <a:gd name="connsiteY0" fmla="*/ 474928 h 579977"/>
                <a:gd name="connsiteX1" fmla="*/ 188383 w 549497"/>
                <a:gd name="connsiteY1" fmla="*/ 474928 h 579977"/>
                <a:gd name="connsiteX2" fmla="*/ 188383 w 549497"/>
                <a:gd name="connsiteY2" fmla="*/ 338435 h 579977"/>
                <a:gd name="connsiteX3" fmla="*/ 347640 w 549497"/>
                <a:gd name="connsiteY3" fmla="*/ 338435 h 579977"/>
                <a:gd name="connsiteX4" fmla="*/ 422507 w 549497"/>
                <a:gd name="connsiteY4" fmla="*/ 406253 h 579977"/>
                <a:gd name="connsiteX5" fmla="*/ 347640 w 549497"/>
                <a:gd name="connsiteY5" fmla="*/ 474928 h 579977"/>
                <a:gd name="connsiteX6" fmla="*/ 188383 w 549497"/>
                <a:gd name="connsiteY6" fmla="*/ 105358 h 579977"/>
                <a:gd name="connsiteX7" fmla="*/ 343354 w 549497"/>
                <a:gd name="connsiteY7" fmla="*/ 105358 h 579977"/>
                <a:gd name="connsiteX8" fmla="*/ 411172 w 549497"/>
                <a:gd name="connsiteY8" fmla="*/ 168794 h 579977"/>
                <a:gd name="connsiteX9" fmla="*/ 343354 w 549497"/>
                <a:gd name="connsiteY9" fmla="*/ 233183 h 579977"/>
                <a:gd name="connsiteX10" fmla="*/ 188383 w 549497"/>
                <a:gd name="connsiteY10" fmla="*/ 233183 h 579977"/>
                <a:gd name="connsiteX11" fmla="*/ 437271 w 549497"/>
                <a:gd name="connsiteY11" fmla="*/ 280999 h 579977"/>
                <a:gd name="connsiteX12" fmla="*/ 537283 w 549497"/>
                <a:gd name="connsiteY12" fmla="*/ 147649 h 579977"/>
                <a:gd name="connsiteX13" fmla="*/ 370310 w 549497"/>
                <a:gd name="connsiteY13" fmla="*/ -179 h 579977"/>
                <a:gd name="connsiteX14" fmla="*/ -1165 w 549497"/>
                <a:gd name="connsiteY14" fmla="*/ -179 h 579977"/>
                <a:gd name="connsiteX15" fmla="*/ 64558 w 549497"/>
                <a:gd name="connsiteY15" fmla="*/ 74973 h 579977"/>
                <a:gd name="connsiteX16" fmla="*/ 64558 w 549497"/>
                <a:gd name="connsiteY16" fmla="*/ 579798 h 579977"/>
                <a:gd name="connsiteX17" fmla="*/ 379549 w 549497"/>
                <a:gd name="connsiteY17" fmla="*/ 579798 h 579977"/>
                <a:gd name="connsiteX18" fmla="*/ 548333 w 549497"/>
                <a:gd name="connsiteY18" fmla="*/ 423302 h 579977"/>
                <a:gd name="connsiteX19" fmla="*/ 436985 w 549497"/>
                <a:gd name="connsiteY19" fmla="*/ 280427 h 57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497" h="579977">
                  <a:moveTo>
                    <a:pt x="347450" y="474928"/>
                  </a:moveTo>
                  <a:lnTo>
                    <a:pt x="188383" y="474928"/>
                  </a:lnTo>
                  <a:lnTo>
                    <a:pt x="188383" y="338435"/>
                  </a:lnTo>
                  <a:lnTo>
                    <a:pt x="347640" y="338435"/>
                  </a:lnTo>
                  <a:cubicBezTo>
                    <a:pt x="396408" y="338435"/>
                    <a:pt x="422507" y="369676"/>
                    <a:pt x="422507" y="406253"/>
                  </a:cubicBezTo>
                  <a:cubicBezTo>
                    <a:pt x="422507" y="447972"/>
                    <a:pt x="394599" y="474928"/>
                    <a:pt x="347640" y="474928"/>
                  </a:cubicBezTo>
                  <a:moveTo>
                    <a:pt x="188383" y="105358"/>
                  </a:moveTo>
                  <a:lnTo>
                    <a:pt x="343354" y="105358"/>
                  </a:lnTo>
                  <a:cubicBezTo>
                    <a:pt x="385074" y="105358"/>
                    <a:pt x="411172" y="133171"/>
                    <a:pt x="411172" y="168794"/>
                  </a:cubicBezTo>
                  <a:cubicBezTo>
                    <a:pt x="411172" y="206228"/>
                    <a:pt x="385074" y="233183"/>
                    <a:pt x="343354" y="233183"/>
                  </a:cubicBezTo>
                  <a:lnTo>
                    <a:pt x="188383" y="233183"/>
                  </a:lnTo>
                  <a:close/>
                  <a:moveTo>
                    <a:pt x="437271" y="280999"/>
                  </a:moveTo>
                  <a:cubicBezTo>
                    <a:pt x="492135" y="269664"/>
                    <a:pt x="537283" y="220991"/>
                    <a:pt x="537283" y="147649"/>
                  </a:cubicBezTo>
                  <a:cubicBezTo>
                    <a:pt x="537283" y="70211"/>
                    <a:pt x="480800" y="-179"/>
                    <a:pt x="370310" y="-179"/>
                  </a:cubicBezTo>
                  <a:lnTo>
                    <a:pt x="-1165" y="-179"/>
                  </a:lnTo>
                  <a:lnTo>
                    <a:pt x="64558" y="74973"/>
                  </a:lnTo>
                  <a:lnTo>
                    <a:pt x="64558" y="579798"/>
                  </a:lnTo>
                  <a:lnTo>
                    <a:pt x="379549" y="579798"/>
                  </a:lnTo>
                  <a:cubicBezTo>
                    <a:pt x="490040" y="579798"/>
                    <a:pt x="548333" y="510266"/>
                    <a:pt x="548333" y="423302"/>
                  </a:cubicBezTo>
                  <a:cubicBezTo>
                    <a:pt x="548333" y="350246"/>
                    <a:pt x="498802" y="289952"/>
                    <a:pt x="436985" y="280427"/>
                  </a:cubicBezTo>
                </a:path>
              </a:pathLst>
            </a:custGeom>
            <a:grp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C919E10-43CA-C57C-8706-CD28FBE9211B}"/>
                </a:ext>
              </a:extLst>
            </p:cNvPr>
            <p:cNvSpPr/>
            <p:nvPr/>
          </p:nvSpPr>
          <p:spPr>
            <a:xfrm>
              <a:off x="6384524"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E1DF5EF-883C-2773-3BD6-025D28559B6D}"/>
                </a:ext>
              </a:extLst>
            </p:cNvPr>
            <p:cNvSpPr/>
            <p:nvPr/>
          </p:nvSpPr>
          <p:spPr>
            <a:xfrm>
              <a:off x="6388238"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35423715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3000"/>
                                            <p:tgtEl>
                                              <p:spTgt spid="24"/>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3000"/>
                                            <p:tgtEl>
                                              <p:spTgt spid="25"/>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3000"/>
                                            <p:tgtEl>
                                              <p:spTgt spid="48"/>
                                            </p:tgtEl>
                                          </p:cBhvr>
                                        </p:animEffect>
                                      </p:childTnLst>
                                    </p:cTn>
                                  </p:par>
                                  <p:par>
                                    <p:cTn id="29" presetID="2" presetClass="entr" presetSubtype="4" fill="hold" grpId="0" nodeType="withEffect" p14:presetBounceEnd="80000">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14:bounceEnd="80000">
                                          <p:cBhvr additive="base">
                                            <p:cTn id="31"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2" dur="425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1000" fill="hold"/>
                                            <p:tgtEl>
                                              <p:spTgt spid="79"/>
                                            </p:tgtEl>
                                            <p:attrNameLst>
                                              <p:attrName>ppt_x</p:attrName>
                                            </p:attrNameLst>
                                          </p:cBhvr>
                                          <p:tavLst>
                                            <p:tav tm="0">
                                              <p:val>
                                                <p:strVal val="0-#ppt_w/2"/>
                                              </p:val>
                                            </p:tav>
                                            <p:tav tm="100000">
                                              <p:val>
                                                <p:strVal val="#ppt_x"/>
                                              </p:val>
                                            </p:tav>
                                          </p:tavLst>
                                        </p:anim>
                                        <p:anim calcmode="lin" valueType="num">
                                          <p:cBhvr additive="base">
                                            <p:cTn id="36"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4" grpId="0" animBg="1"/>
          <p:bldP spid="25" grpId="0" animBg="1"/>
          <p:bldP spid="48"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3000"/>
                                            <p:tgtEl>
                                              <p:spTgt spid="24"/>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3000"/>
                                            <p:tgtEl>
                                              <p:spTgt spid="25"/>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3000"/>
                                            <p:tgtEl>
                                              <p:spTgt spid="48"/>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4250" fill="hold"/>
                                            <p:tgtEl>
                                              <p:spTgt spid="3"/>
                                            </p:tgtEl>
                                            <p:attrNameLst>
                                              <p:attrName>ppt_x</p:attrName>
                                            </p:attrNameLst>
                                          </p:cBhvr>
                                          <p:tavLst>
                                            <p:tav tm="0">
                                              <p:val>
                                                <p:strVal val="#ppt_x"/>
                                              </p:val>
                                            </p:tav>
                                            <p:tav tm="100000">
                                              <p:val>
                                                <p:strVal val="#ppt_x"/>
                                              </p:val>
                                            </p:tav>
                                          </p:tavLst>
                                        </p:anim>
                                        <p:anim calcmode="lin" valueType="num">
                                          <p:cBhvr additive="base">
                                            <p:cTn id="32" dur="425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1000" fill="hold"/>
                                            <p:tgtEl>
                                              <p:spTgt spid="79"/>
                                            </p:tgtEl>
                                            <p:attrNameLst>
                                              <p:attrName>ppt_x</p:attrName>
                                            </p:attrNameLst>
                                          </p:cBhvr>
                                          <p:tavLst>
                                            <p:tav tm="0">
                                              <p:val>
                                                <p:strVal val="0-#ppt_w/2"/>
                                              </p:val>
                                            </p:tav>
                                            <p:tav tm="100000">
                                              <p:val>
                                                <p:strVal val="#ppt_x"/>
                                              </p:val>
                                            </p:tav>
                                          </p:tavLst>
                                        </p:anim>
                                        <p:anim calcmode="lin" valueType="num">
                                          <p:cBhvr additive="base">
                                            <p:cTn id="36"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4" grpId="0" animBg="1"/>
          <p:bldP spid="25" grpId="0" animBg="1"/>
          <p:bldP spid="48" grpId="0" animBg="1"/>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CE6789-F6A4-1DB2-DA98-B84249839B98}"/>
              </a:ext>
            </a:extLst>
          </p:cNvPr>
          <p:cNvSpPr>
            <a:spLocks noGrp="1"/>
          </p:cNvSpPr>
          <p:nvPr>
            <p:ph type="title"/>
          </p:nvPr>
        </p:nvSpPr>
        <p:spPr>
          <a:prstGeom prst="rect">
            <a:avLst/>
          </a:prstGeom>
        </p:spPr>
        <p:txBody>
          <a:bodyPr/>
          <a:lstStyle/>
          <a:p>
            <a:r>
              <a:rPr lang="en-US"/>
              <a:t>HEADING</a:t>
            </a:r>
            <a:endParaRPr lang="en-IN"/>
          </a:p>
        </p:txBody>
      </p:sp>
      <p:sp>
        <p:nvSpPr>
          <p:cNvPr id="2" name="Text Placeholder 1">
            <a:extLst>
              <a:ext uri="{FF2B5EF4-FFF2-40B4-BE49-F238E27FC236}">
                <a16:creationId xmlns:a16="http://schemas.microsoft.com/office/drawing/2014/main" id="{C943E9CA-6D69-4829-8C28-DFF61B56FC82}"/>
              </a:ext>
            </a:extLst>
          </p:cNvPr>
          <p:cNvSpPr>
            <a:spLocks noGrp="1"/>
          </p:cNvSpPr>
          <p:nvPr>
            <p:ph type="body" sz="quarter" idx="10"/>
          </p:nvPr>
        </p:nvSpPr>
        <p:spPr/>
        <p:txBody>
          <a:bodyPr/>
          <a:lstStyle/>
          <a:p>
            <a:endParaRPr lang="en-IN"/>
          </a:p>
        </p:txBody>
      </p:sp>
      <p:pic>
        <p:nvPicPr>
          <p:cNvPr id="5" name="Graphic 4">
            <a:extLst>
              <a:ext uri="{FF2B5EF4-FFF2-40B4-BE49-F238E27FC236}">
                <a16:creationId xmlns:a16="http://schemas.microsoft.com/office/drawing/2014/main" id="{8109EFBC-6DD7-89C4-DE0B-DE65F6822A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7311" y="2148397"/>
            <a:ext cx="1637889" cy="1633406"/>
          </a:xfrm>
          <a:prstGeom prst="rect">
            <a:avLst/>
          </a:prstGeom>
        </p:spPr>
      </p:pic>
      <p:sp>
        <p:nvSpPr>
          <p:cNvPr id="7" name="TextBox 6">
            <a:extLst>
              <a:ext uri="{FF2B5EF4-FFF2-40B4-BE49-F238E27FC236}">
                <a16:creationId xmlns:a16="http://schemas.microsoft.com/office/drawing/2014/main" id="{3FB8CC76-5396-EB24-8BA2-55D5DE7F5ECB}"/>
              </a:ext>
            </a:extLst>
          </p:cNvPr>
          <p:cNvSpPr txBox="1"/>
          <p:nvPr/>
        </p:nvSpPr>
        <p:spPr>
          <a:xfrm>
            <a:off x="838200" y="4066486"/>
            <a:ext cx="3574001"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Ut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wisi</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enim</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ad minim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veniam</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quis</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nostrud</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exerci</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tation</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ullamcorper</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suscipit</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lobortis</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nisl</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ut</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aliquip</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ex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ea</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commodo</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r>
              <a:rPr kumimoji="0" lang="en-US" sz="1800" b="1" i="0" u="none" strike="noStrike" kern="1200" cap="none" spc="0" normalizeH="0" baseline="0" noProof="0" err="1">
                <a:ln>
                  <a:noFill/>
                </a:ln>
                <a:solidFill>
                  <a:schemeClr val="bg1"/>
                </a:solidFill>
                <a:effectLst/>
                <a:uLnTx/>
                <a:uFillTx/>
                <a:ea typeface="Calibri" panose="020F0502020204030204" pitchFamily="34" charset="0"/>
                <a:cs typeface="+mn-cs"/>
              </a:rPr>
              <a:t>consequat</a:t>
            </a:r>
            <a:r>
              <a:rPr kumimoji="0" lang="en-US" sz="1800" b="1" i="0" u="none" strike="noStrike" kern="1200" cap="none" spc="0" normalizeH="0" baseline="0" noProof="0">
                <a:ln>
                  <a:noFill/>
                </a:ln>
                <a:solidFill>
                  <a:schemeClr val="bg1"/>
                </a:solidFill>
                <a:effectLst/>
                <a:uLnTx/>
                <a:uFillTx/>
                <a:ea typeface="Calibri" panose="020F0502020204030204" pitchFamily="34" charset="0"/>
                <a:cs typeface="+mn-cs"/>
              </a:rPr>
              <a:t>. </a:t>
            </a:r>
          </a:p>
        </p:txBody>
      </p:sp>
      <p:sp>
        <p:nvSpPr>
          <p:cNvPr id="39" name="TextBox 38">
            <a:extLst>
              <a:ext uri="{FF2B5EF4-FFF2-40B4-BE49-F238E27FC236}">
                <a16:creationId xmlns:a16="http://schemas.microsoft.com/office/drawing/2014/main" id="{D4B42182-B687-549E-3A78-145726C61A06}"/>
              </a:ext>
            </a:extLst>
          </p:cNvPr>
          <p:cNvSpPr txBox="1"/>
          <p:nvPr/>
        </p:nvSpPr>
        <p:spPr>
          <a:xfrm>
            <a:off x="5125412" y="3371422"/>
            <a:ext cx="100990" cy="4416594"/>
          </a:xfrm>
          <a:prstGeom prst="rect">
            <a:avLst/>
          </a:prstGeom>
          <a:noFill/>
        </p:spPr>
        <p:txBody>
          <a:bodyPr wrap="square" lIns="0" tIns="0" rIns="0" bIns="0" rtlCol="0" anchor="ctr">
            <a:spAutoFit/>
          </a:bodyPr>
          <a:lstStyle/>
          <a:p>
            <a:pPr algn="ctr"/>
            <a:r>
              <a:rPr lang="en-IN" sz="28700" b="1" spc="0" baseline="0">
                <a:ln/>
                <a:solidFill>
                  <a:schemeClr val="accent3">
                    <a:lumMod val="40000"/>
                    <a:lumOff val="60000"/>
                    <a:alpha val="28000"/>
                  </a:schemeClr>
                </a:solidFill>
                <a:latin typeface="+mj-lt"/>
                <a:sym typeface="Montserrat"/>
                <a:rtl val="0"/>
              </a:rPr>
              <a:t>1</a:t>
            </a:r>
          </a:p>
        </p:txBody>
      </p:sp>
    </p:spTree>
    <p:extLst>
      <p:ext uri="{BB962C8B-B14F-4D97-AF65-F5344CB8AC3E}">
        <p14:creationId xmlns:p14="http://schemas.microsoft.com/office/powerpoint/2010/main" val="257994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991296-7A5F-8E93-7140-1741036DE637}"/>
              </a:ext>
            </a:extLst>
          </p:cNvPr>
          <p:cNvSpPr>
            <a:spLocks noGrp="1"/>
          </p:cNvSpPr>
          <p:nvPr>
            <p:ph type="title"/>
          </p:nvPr>
        </p:nvSpPr>
        <p:spPr/>
        <p:txBody>
          <a:bodyPr/>
          <a:lstStyle/>
          <a:p>
            <a:r>
              <a:rPr lang="en-US"/>
              <a:t>SLIDE</a:t>
            </a:r>
            <a:br>
              <a:rPr lang="en-US"/>
            </a:br>
            <a:r>
              <a:rPr lang="en-US"/>
              <a:t>SEPERATOR</a:t>
            </a:r>
            <a:endParaRPr lang="en-IN"/>
          </a:p>
        </p:txBody>
      </p:sp>
      <p:sp>
        <p:nvSpPr>
          <p:cNvPr id="4" name="Text Placeholder 3">
            <a:extLst>
              <a:ext uri="{FF2B5EF4-FFF2-40B4-BE49-F238E27FC236}">
                <a16:creationId xmlns:a16="http://schemas.microsoft.com/office/drawing/2014/main" id="{D2101CE1-18D1-E564-5741-FDDDFE70AE8E}"/>
              </a:ext>
            </a:extLst>
          </p:cNvPr>
          <p:cNvSpPr>
            <a:spLocks noGrp="1"/>
          </p:cNvSpPr>
          <p:nvPr>
            <p:ph type="body" sz="quarter" idx="10"/>
          </p:nvPr>
        </p:nvSpPr>
        <p:spPr>
          <a:xfrm>
            <a:off x="1130300" y="3557064"/>
            <a:ext cx="4967288" cy="417408"/>
          </a:xfrm>
        </p:spPr>
        <p:txBody>
          <a:bodyPr/>
          <a:lstStyle/>
          <a:p>
            <a:r>
              <a:rPr lang="en-US"/>
              <a:t>Please add your subtext here</a:t>
            </a:r>
            <a:endParaRPr lang="en-IN"/>
          </a:p>
        </p:txBody>
      </p:sp>
      <p:sp>
        <p:nvSpPr>
          <p:cNvPr id="5" name="TextBox 4">
            <a:extLst>
              <a:ext uri="{FF2B5EF4-FFF2-40B4-BE49-F238E27FC236}">
                <a16:creationId xmlns:a16="http://schemas.microsoft.com/office/drawing/2014/main" id="{3CF05F14-847A-90BC-6FF0-7714477FE7C1}"/>
              </a:ext>
            </a:extLst>
          </p:cNvPr>
          <p:cNvSpPr txBox="1"/>
          <p:nvPr/>
        </p:nvSpPr>
        <p:spPr>
          <a:xfrm>
            <a:off x="1075360" y="1958262"/>
            <a:ext cx="5355633" cy="7130606"/>
          </a:xfrm>
          <a:prstGeom prst="rect">
            <a:avLst/>
          </a:prstGeom>
          <a:noFill/>
        </p:spPr>
        <p:txBody>
          <a:bodyPr wrap="none" lIns="0" tIns="0" rIns="0" bIns="0" rtlCol="0">
            <a:spAutoFit/>
          </a:bodyPr>
          <a:lstStyle>
            <a:defPPr>
              <a:defRPr lang="en-US"/>
            </a:defPPr>
            <a:lvl1pPr algn="ctr">
              <a:lnSpc>
                <a:spcPct val="150000"/>
              </a:lnSpc>
              <a:defRPr sz="1400" b="0">
                <a:solidFill>
                  <a:schemeClr val="bg1"/>
                </a:solidFill>
                <a:latin typeface="+mj-lt"/>
              </a:defRPr>
            </a:lvl1pPr>
          </a:lstStyle>
          <a:p>
            <a:pPr algn="l"/>
            <a:r>
              <a:rPr lang="en-US" sz="35000" b="1">
                <a:solidFill>
                  <a:schemeClr val="bg1">
                    <a:alpha val="20000"/>
                  </a:schemeClr>
                </a:solidFill>
              </a:rPr>
              <a:t>01</a:t>
            </a:r>
            <a:endParaRPr lang="en-ID" sz="35000" b="1">
              <a:solidFill>
                <a:schemeClr val="bg1">
                  <a:alpha val="20000"/>
                </a:schemeClr>
              </a:solidFill>
            </a:endParaRPr>
          </a:p>
        </p:txBody>
      </p:sp>
    </p:spTree>
    <p:extLst>
      <p:ext uri="{BB962C8B-B14F-4D97-AF65-F5344CB8AC3E}">
        <p14:creationId xmlns:p14="http://schemas.microsoft.com/office/powerpoint/2010/main" val="1118666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618CF707-634F-13B5-68D5-0BFBE9C259C9}"/>
              </a:ext>
            </a:extLst>
          </p:cNvPr>
          <p:cNvGrpSpPr/>
          <p:nvPr/>
        </p:nvGrpSpPr>
        <p:grpSpPr>
          <a:xfrm>
            <a:off x="838200" y="1289950"/>
            <a:ext cx="9675618" cy="4278101"/>
            <a:chOff x="933139" y="1499599"/>
            <a:chExt cx="9675618" cy="4278101"/>
          </a:xfrm>
        </p:grpSpPr>
        <p:sp>
          <p:nvSpPr>
            <p:cNvPr id="25" name="TextBox 24">
              <a:extLst>
                <a:ext uri="{FF2B5EF4-FFF2-40B4-BE49-F238E27FC236}">
                  <a16:creationId xmlns:a16="http://schemas.microsoft.com/office/drawing/2014/main" id="{9AFA98A0-D1AE-6FF5-10BF-57E3734BFE5E}"/>
                </a:ext>
              </a:extLst>
            </p:cNvPr>
            <p:cNvSpPr txBox="1"/>
            <p:nvPr/>
          </p:nvSpPr>
          <p:spPr>
            <a:xfrm>
              <a:off x="7459412" y="1561740"/>
              <a:ext cx="2506211" cy="338554"/>
            </a:xfrm>
            <a:prstGeom prst="rect">
              <a:avLst/>
            </a:prstGeom>
            <a:noFill/>
          </p:spPr>
          <p:txBody>
            <a:bodyPr wrap="square" rtlCol="0">
              <a:spAutoFit/>
            </a:bodyPr>
            <a:lstStyle/>
            <a:p>
              <a:r>
                <a:rPr lang="en-US" sz="1600">
                  <a:solidFill>
                    <a:schemeClr val="accent5"/>
                  </a:solidFill>
                  <a:latin typeface="+mj-lt"/>
                  <a:ea typeface="Open Sans" panose="020B0606030504020204" pitchFamily="34" charset="0"/>
                  <a:cs typeface="Open Sans" panose="020B0606030504020204" pitchFamily="34" charset="0"/>
                </a:rPr>
                <a:t>Best Talent</a:t>
              </a:r>
            </a:p>
          </p:txBody>
        </p:sp>
        <p:sp>
          <p:nvSpPr>
            <p:cNvPr id="26" name="Rectangle 25">
              <a:extLst>
                <a:ext uri="{FF2B5EF4-FFF2-40B4-BE49-F238E27FC236}">
                  <a16:creationId xmlns:a16="http://schemas.microsoft.com/office/drawing/2014/main" id="{9E26B4DE-D222-1AFE-C8C7-0D5DC644DA70}"/>
                </a:ext>
              </a:extLst>
            </p:cNvPr>
            <p:cNvSpPr/>
            <p:nvPr/>
          </p:nvSpPr>
          <p:spPr>
            <a:xfrm>
              <a:off x="7459412" y="1932496"/>
              <a:ext cx="2283285" cy="658835"/>
            </a:xfrm>
            <a:prstGeom prst="rect">
              <a:avLst/>
            </a:prstGeom>
          </p:spPr>
          <p:txBody>
            <a:bodyPr wrap="square">
              <a:spAutoFit/>
            </a:bodyPr>
            <a:lstStyle/>
            <a:p>
              <a:pPr>
                <a:lnSpc>
                  <a:spcPct val="120000"/>
                </a:lnSpc>
                <a:spcBef>
                  <a:spcPts val="1200"/>
                </a:spcBef>
                <a:defRPr/>
              </a:pPr>
              <a:r>
                <a:rPr lang="en-US" sz="1050">
                  <a:cs typeface="Calibri"/>
                </a:rPr>
                <a:t>Our ability to build, hire and retain the best talent – Elite Team and All-Star Program </a:t>
              </a:r>
            </a:p>
          </p:txBody>
        </p:sp>
        <p:sp>
          <p:nvSpPr>
            <p:cNvPr id="39" name="TextBox 38">
              <a:extLst>
                <a:ext uri="{FF2B5EF4-FFF2-40B4-BE49-F238E27FC236}">
                  <a16:creationId xmlns:a16="http://schemas.microsoft.com/office/drawing/2014/main" id="{D2DBE816-D666-8F05-0DB9-2875B563A48C}"/>
                </a:ext>
              </a:extLst>
            </p:cNvPr>
            <p:cNvSpPr txBox="1"/>
            <p:nvPr/>
          </p:nvSpPr>
          <p:spPr>
            <a:xfrm>
              <a:off x="8076431" y="4485718"/>
              <a:ext cx="2532326" cy="338554"/>
            </a:xfrm>
            <a:prstGeom prst="rect">
              <a:avLst/>
            </a:prstGeom>
            <a:noFill/>
          </p:spPr>
          <p:txBody>
            <a:bodyPr wrap="square" rtlCol="0">
              <a:spAutoFit/>
            </a:bodyPr>
            <a:lstStyle/>
            <a:p>
              <a:r>
                <a:rPr lang="en-US" sz="1600">
                  <a:solidFill>
                    <a:schemeClr val="accent5"/>
                  </a:solidFill>
                  <a:latin typeface="+mj-lt"/>
                  <a:ea typeface="Open Sans" panose="020B0606030504020204" pitchFamily="34" charset="0"/>
                  <a:cs typeface="Open Sans" panose="020B0606030504020204" pitchFamily="34" charset="0"/>
                </a:rPr>
                <a:t>Clients love us</a:t>
              </a:r>
            </a:p>
          </p:txBody>
        </p:sp>
        <p:sp>
          <p:nvSpPr>
            <p:cNvPr id="40" name="Rectangle 39">
              <a:extLst>
                <a:ext uri="{FF2B5EF4-FFF2-40B4-BE49-F238E27FC236}">
                  <a16:creationId xmlns:a16="http://schemas.microsoft.com/office/drawing/2014/main" id="{B398E450-A7D6-E516-442C-B9A79E585857}"/>
                </a:ext>
              </a:extLst>
            </p:cNvPr>
            <p:cNvSpPr/>
            <p:nvPr/>
          </p:nvSpPr>
          <p:spPr>
            <a:xfrm>
              <a:off x="8076431" y="4856474"/>
              <a:ext cx="2283285" cy="658835"/>
            </a:xfrm>
            <a:prstGeom prst="rect">
              <a:avLst/>
            </a:prstGeom>
          </p:spPr>
          <p:txBody>
            <a:bodyPr wrap="square">
              <a:spAutoFit/>
            </a:bodyPr>
            <a:lstStyle/>
            <a:p>
              <a:pPr>
                <a:lnSpc>
                  <a:spcPct val="120000"/>
                </a:lnSpc>
                <a:spcBef>
                  <a:spcPts val="1200"/>
                </a:spcBef>
                <a:defRPr/>
              </a:pPr>
              <a:r>
                <a:rPr lang="en-US" sz="1050">
                  <a:cs typeface="Calibri"/>
                </a:rPr>
                <a:t>Our ability to build, hire and retain the best talent – Elite Team and All-Star Program </a:t>
              </a:r>
            </a:p>
          </p:txBody>
        </p:sp>
        <p:sp>
          <p:nvSpPr>
            <p:cNvPr id="41" name="TextBox 40">
              <a:extLst>
                <a:ext uri="{FF2B5EF4-FFF2-40B4-BE49-F238E27FC236}">
                  <a16:creationId xmlns:a16="http://schemas.microsoft.com/office/drawing/2014/main" id="{8632951A-5EDD-DE25-6785-460259EBB0B2}"/>
                </a:ext>
              </a:extLst>
            </p:cNvPr>
            <p:cNvSpPr txBox="1"/>
            <p:nvPr/>
          </p:nvSpPr>
          <p:spPr>
            <a:xfrm>
              <a:off x="2023039" y="4485718"/>
              <a:ext cx="2506211" cy="338554"/>
            </a:xfrm>
            <a:prstGeom prst="rect">
              <a:avLst/>
            </a:prstGeom>
            <a:noFill/>
          </p:spPr>
          <p:txBody>
            <a:bodyPr wrap="square" rtlCol="0">
              <a:spAutoFit/>
            </a:bodyPr>
            <a:lstStyle/>
            <a:p>
              <a:pPr algn="r"/>
              <a:r>
                <a:rPr lang="en-US" sz="1600">
                  <a:solidFill>
                    <a:schemeClr val="accent5"/>
                  </a:solidFill>
                  <a:latin typeface="+mj-lt"/>
                  <a:ea typeface="Open Sans" panose="020B0606030504020204" pitchFamily="34" charset="0"/>
                  <a:cs typeface="Open Sans" panose="020B0606030504020204" pitchFamily="34" charset="0"/>
                </a:rPr>
                <a:t>Best Talent</a:t>
              </a:r>
            </a:p>
          </p:txBody>
        </p:sp>
        <p:sp>
          <p:nvSpPr>
            <p:cNvPr id="42" name="Rectangle 41">
              <a:extLst>
                <a:ext uri="{FF2B5EF4-FFF2-40B4-BE49-F238E27FC236}">
                  <a16:creationId xmlns:a16="http://schemas.microsoft.com/office/drawing/2014/main" id="{72C3CB7D-6932-93E8-9BDF-F33B25E4A255}"/>
                </a:ext>
              </a:extLst>
            </p:cNvPr>
            <p:cNvSpPr/>
            <p:nvPr/>
          </p:nvSpPr>
          <p:spPr>
            <a:xfrm>
              <a:off x="2245965" y="4856474"/>
              <a:ext cx="2283285" cy="658835"/>
            </a:xfrm>
            <a:prstGeom prst="rect">
              <a:avLst/>
            </a:prstGeom>
          </p:spPr>
          <p:txBody>
            <a:bodyPr wrap="square">
              <a:spAutoFit/>
            </a:bodyPr>
            <a:lstStyle/>
            <a:p>
              <a:pPr algn="r">
                <a:lnSpc>
                  <a:spcPct val="120000"/>
                </a:lnSpc>
                <a:spcBef>
                  <a:spcPts val="1200"/>
                </a:spcBef>
                <a:defRPr/>
              </a:pPr>
              <a:r>
                <a:rPr lang="en-US" sz="1050">
                  <a:cs typeface="Calibri"/>
                </a:rPr>
                <a:t>Our ability to build, hire and retain the best talent – Elite Team and All-Star Program </a:t>
              </a:r>
            </a:p>
          </p:txBody>
        </p:sp>
        <p:sp>
          <p:nvSpPr>
            <p:cNvPr id="43" name="TextBox 42">
              <a:extLst>
                <a:ext uri="{FF2B5EF4-FFF2-40B4-BE49-F238E27FC236}">
                  <a16:creationId xmlns:a16="http://schemas.microsoft.com/office/drawing/2014/main" id="{21E40CFF-30ED-4F92-7824-543CA31AAB91}"/>
                </a:ext>
              </a:extLst>
            </p:cNvPr>
            <p:cNvSpPr txBox="1"/>
            <p:nvPr/>
          </p:nvSpPr>
          <p:spPr>
            <a:xfrm>
              <a:off x="933139" y="1991821"/>
              <a:ext cx="2843763" cy="338554"/>
            </a:xfrm>
            <a:prstGeom prst="rect">
              <a:avLst/>
            </a:prstGeom>
            <a:noFill/>
          </p:spPr>
          <p:txBody>
            <a:bodyPr wrap="square" rtlCol="0">
              <a:spAutoFit/>
            </a:bodyPr>
            <a:lstStyle/>
            <a:p>
              <a:pPr algn="r"/>
              <a:r>
                <a:rPr lang="en-US" sz="1600">
                  <a:solidFill>
                    <a:schemeClr val="accent5"/>
                  </a:solidFill>
                  <a:latin typeface="+mj-lt"/>
                  <a:ea typeface="Open Sans" panose="020B0606030504020204" pitchFamily="34" charset="0"/>
                  <a:cs typeface="Open Sans" panose="020B0606030504020204" pitchFamily="34" charset="0"/>
                </a:rPr>
                <a:t>Clients love us</a:t>
              </a:r>
            </a:p>
          </p:txBody>
        </p:sp>
        <p:sp>
          <p:nvSpPr>
            <p:cNvPr id="44" name="Rectangle 43">
              <a:extLst>
                <a:ext uri="{FF2B5EF4-FFF2-40B4-BE49-F238E27FC236}">
                  <a16:creationId xmlns:a16="http://schemas.microsoft.com/office/drawing/2014/main" id="{25F602B6-E0FA-76BA-015B-5981FAD0FE4D}"/>
                </a:ext>
              </a:extLst>
            </p:cNvPr>
            <p:cNvSpPr/>
            <p:nvPr/>
          </p:nvSpPr>
          <p:spPr>
            <a:xfrm>
              <a:off x="1493617" y="2362577"/>
              <a:ext cx="2283285" cy="658835"/>
            </a:xfrm>
            <a:prstGeom prst="rect">
              <a:avLst/>
            </a:prstGeom>
          </p:spPr>
          <p:txBody>
            <a:bodyPr wrap="square">
              <a:spAutoFit/>
            </a:bodyPr>
            <a:lstStyle/>
            <a:p>
              <a:pPr algn="r">
                <a:lnSpc>
                  <a:spcPct val="120000"/>
                </a:lnSpc>
                <a:spcBef>
                  <a:spcPts val="1200"/>
                </a:spcBef>
                <a:defRPr/>
              </a:pPr>
              <a:r>
                <a:rPr lang="en-US" sz="1050">
                  <a:cs typeface="Calibri"/>
                </a:rPr>
                <a:t>Our World-class NPS Scores – We measure ourselves on our clients’ results</a:t>
              </a:r>
            </a:p>
          </p:txBody>
        </p:sp>
        <p:grpSp>
          <p:nvGrpSpPr>
            <p:cNvPr id="51" name="Group 50">
              <a:extLst>
                <a:ext uri="{FF2B5EF4-FFF2-40B4-BE49-F238E27FC236}">
                  <a16:creationId xmlns:a16="http://schemas.microsoft.com/office/drawing/2014/main" id="{3AD1FE91-788D-FCD0-F84A-E5F20BF2311C}"/>
                </a:ext>
              </a:extLst>
            </p:cNvPr>
            <p:cNvGrpSpPr/>
            <p:nvPr/>
          </p:nvGrpSpPr>
          <p:grpSpPr>
            <a:xfrm>
              <a:off x="3847493" y="1499599"/>
              <a:ext cx="4194417" cy="4278101"/>
              <a:chOff x="3812907" y="1744660"/>
              <a:chExt cx="4194417" cy="4278101"/>
            </a:xfrm>
          </p:grpSpPr>
          <p:grpSp>
            <p:nvGrpSpPr>
              <p:cNvPr id="2" name="Group 1">
                <a:extLst>
                  <a:ext uri="{FF2B5EF4-FFF2-40B4-BE49-F238E27FC236}">
                    <a16:creationId xmlns:a16="http://schemas.microsoft.com/office/drawing/2014/main" id="{F30642CE-680B-B7B4-E1ED-DECF02BA79B3}"/>
                  </a:ext>
                </a:extLst>
              </p:cNvPr>
              <p:cNvGrpSpPr/>
              <p:nvPr/>
            </p:nvGrpSpPr>
            <p:grpSpPr>
              <a:xfrm>
                <a:off x="3812907" y="1744660"/>
                <a:ext cx="4194417" cy="4278101"/>
                <a:chOff x="3900327" y="1189517"/>
                <a:chExt cx="4391350" cy="4478963"/>
              </a:xfrm>
            </p:grpSpPr>
            <p:grpSp>
              <p:nvGrpSpPr>
                <p:cNvPr id="3" name="Group 2">
                  <a:extLst>
                    <a:ext uri="{FF2B5EF4-FFF2-40B4-BE49-F238E27FC236}">
                      <a16:creationId xmlns:a16="http://schemas.microsoft.com/office/drawing/2014/main" id="{4776586D-6BE5-D145-83C6-D8723CD8E6C1}"/>
                    </a:ext>
                  </a:extLst>
                </p:cNvPr>
                <p:cNvGrpSpPr/>
                <p:nvPr/>
              </p:nvGrpSpPr>
              <p:grpSpPr>
                <a:xfrm>
                  <a:off x="3900327" y="1189517"/>
                  <a:ext cx="4391350" cy="4478963"/>
                  <a:chOff x="3900327" y="1189517"/>
                  <a:chExt cx="4391350" cy="4478963"/>
                </a:xfrm>
              </p:grpSpPr>
              <p:grpSp>
                <p:nvGrpSpPr>
                  <p:cNvPr id="5" name="Group 4">
                    <a:extLst>
                      <a:ext uri="{FF2B5EF4-FFF2-40B4-BE49-F238E27FC236}">
                        <a16:creationId xmlns:a16="http://schemas.microsoft.com/office/drawing/2014/main" id="{FFCCA746-3DB0-BC04-66D1-F5E7BB48FC37}"/>
                      </a:ext>
                    </a:extLst>
                  </p:cNvPr>
                  <p:cNvGrpSpPr/>
                  <p:nvPr/>
                </p:nvGrpSpPr>
                <p:grpSpPr>
                  <a:xfrm>
                    <a:off x="3900327" y="1189517"/>
                    <a:ext cx="4391350" cy="4478963"/>
                    <a:chOff x="4280703" y="1569859"/>
                    <a:chExt cx="3597229" cy="3669000"/>
                  </a:xfrm>
                </p:grpSpPr>
                <p:grpSp>
                  <p:nvGrpSpPr>
                    <p:cNvPr id="7" name="Group 6">
                      <a:extLst>
                        <a:ext uri="{FF2B5EF4-FFF2-40B4-BE49-F238E27FC236}">
                          <a16:creationId xmlns:a16="http://schemas.microsoft.com/office/drawing/2014/main" id="{79867ADF-8362-6A5F-0389-9C636B3EBAE0}"/>
                        </a:ext>
                      </a:extLst>
                    </p:cNvPr>
                    <p:cNvGrpSpPr/>
                    <p:nvPr/>
                  </p:nvGrpSpPr>
                  <p:grpSpPr>
                    <a:xfrm>
                      <a:off x="6123934" y="3325030"/>
                      <a:ext cx="1753998" cy="1253719"/>
                      <a:chOff x="6123934" y="3325030"/>
                      <a:chExt cx="1753998" cy="1253719"/>
                    </a:xfrm>
                  </p:grpSpPr>
                  <p:sp>
                    <p:nvSpPr>
                      <p:cNvPr id="17" name="Freeform: Shape 16">
                        <a:extLst>
                          <a:ext uri="{FF2B5EF4-FFF2-40B4-BE49-F238E27FC236}">
                            <a16:creationId xmlns:a16="http://schemas.microsoft.com/office/drawing/2014/main" id="{090C3B68-4D25-333A-1E90-93FB1EE1257A}"/>
                          </a:ext>
                        </a:extLst>
                      </p:cNvPr>
                      <p:cNvSpPr/>
                      <p:nvPr/>
                    </p:nvSpPr>
                    <p:spPr>
                      <a:xfrm rot="81678">
                        <a:off x="6123934" y="3482448"/>
                        <a:ext cx="1082402" cy="1082401"/>
                      </a:xfrm>
                      <a:custGeom>
                        <a:avLst/>
                        <a:gdLst>
                          <a:gd name="connsiteX0" fmla="*/ 0 w 2140399"/>
                          <a:gd name="connsiteY0" fmla="*/ 0 h 2140394"/>
                          <a:gd name="connsiteX1" fmla="*/ 2140399 w 2140399"/>
                          <a:gd name="connsiteY1" fmla="*/ 0 h 2140394"/>
                          <a:gd name="connsiteX2" fmla="*/ 2135687 w 2140399"/>
                          <a:gd name="connsiteY2" fmla="*/ 2140394 h 2140394"/>
                          <a:gd name="connsiteX3" fmla="*/ 0 w 2140399"/>
                          <a:gd name="connsiteY3" fmla="*/ 0 h 2140394"/>
                        </a:gdLst>
                        <a:ahLst/>
                        <a:cxnLst>
                          <a:cxn ang="0">
                            <a:pos x="connsiteX0" y="connsiteY0"/>
                          </a:cxn>
                          <a:cxn ang="0">
                            <a:pos x="connsiteX1" y="connsiteY1"/>
                          </a:cxn>
                          <a:cxn ang="0">
                            <a:pos x="connsiteX2" y="connsiteY2"/>
                          </a:cxn>
                          <a:cxn ang="0">
                            <a:pos x="connsiteX3" y="connsiteY3"/>
                          </a:cxn>
                        </a:cxnLst>
                        <a:rect l="l" t="t" r="r" b="b"/>
                        <a:pathLst>
                          <a:path w="2140399" h="2140394">
                            <a:moveTo>
                              <a:pt x="0" y="0"/>
                            </a:moveTo>
                            <a:lnTo>
                              <a:pt x="2140399" y="0"/>
                            </a:lnTo>
                            <a:lnTo>
                              <a:pt x="2135687" y="2140394"/>
                            </a:lnTo>
                            <a:cubicBezTo>
                              <a:pt x="955420" y="2137796"/>
                              <a:pt x="0" y="1180270"/>
                              <a:pt x="0" y="0"/>
                            </a:cubicBezTo>
                            <a:close/>
                          </a:path>
                        </a:pathLst>
                      </a:custGeom>
                      <a:solidFill>
                        <a:schemeClr val="accent3">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8" name="Oval 17">
                        <a:extLst>
                          <a:ext uri="{FF2B5EF4-FFF2-40B4-BE49-F238E27FC236}">
                            <a16:creationId xmlns:a16="http://schemas.microsoft.com/office/drawing/2014/main" id="{13C079E5-0773-267D-8270-D6A090F306ED}"/>
                          </a:ext>
                        </a:extLst>
                      </p:cNvPr>
                      <p:cNvSpPr/>
                      <p:nvPr/>
                    </p:nvSpPr>
                    <p:spPr>
                      <a:xfrm rot="81678">
                        <a:off x="6624213" y="3325030"/>
                        <a:ext cx="1253719" cy="1253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 name="Group 7">
                      <a:extLst>
                        <a:ext uri="{FF2B5EF4-FFF2-40B4-BE49-F238E27FC236}">
                          <a16:creationId xmlns:a16="http://schemas.microsoft.com/office/drawing/2014/main" id="{A592CF7D-E548-7B2A-0FE0-581D7E369EFC}"/>
                        </a:ext>
                      </a:extLst>
                    </p:cNvPr>
                    <p:cNvGrpSpPr/>
                    <p:nvPr/>
                  </p:nvGrpSpPr>
                  <p:grpSpPr>
                    <a:xfrm>
                      <a:off x="4947111" y="3489490"/>
                      <a:ext cx="1270786" cy="1749369"/>
                      <a:chOff x="4947111" y="3489490"/>
                      <a:chExt cx="1270786" cy="1749369"/>
                    </a:xfrm>
                  </p:grpSpPr>
                  <p:sp>
                    <p:nvSpPr>
                      <p:cNvPr id="15" name="Freeform: Shape 14">
                        <a:extLst>
                          <a:ext uri="{FF2B5EF4-FFF2-40B4-BE49-F238E27FC236}">
                            <a16:creationId xmlns:a16="http://schemas.microsoft.com/office/drawing/2014/main" id="{2E0EBEE8-1D47-40CC-928F-F0B0480D6356}"/>
                          </a:ext>
                        </a:extLst>
                      </p:cNvPr>
                      <p:cNvSpPr/>
                      <p:nvPr/>
                    </p:nvSpPr>
                    <p:spPr>
                      <a:xfrm rot="5299318">
                        <a:off x="4947111" y="3489490"/>
                        <a:ext cx="1082402" cy="1082401"/>
                      </a:xfrm>
                      <a:custGeom>
                        <a:avLst/>
                        <a:gdLst>
                          <a:gd name="connsiteX0" fmla="*/ 0 w 2140399"/>
                          <a:gd name="connsiteY0" fmla="*/ 0 h 2140394"/>
                          <a:gd name="connsiteX1" fmla="*/ 2140399 w 2140399"/>
                          <a:gd name="connsiteY1" fmla="*/ 0 h 2140394"/>
                          <a:gd name="connsiteX2" fmla="*/ 2135687 w 2140399"/>
                          <a:gd name="connsiteY2" fmla="*/ 2140394 h 2140394"/>
                          <a:gd name="connsiteX3" fmla="*/ 0 w 2140399"/>
                          <a:gd name="connsiteY3" fmla="*/ 0 h 2140394"/>
                        </a:gdLst>
                        <a:ahLst/>
                        <a:cxnLst>
                          <a:cxn ang="0">
                            <a:pos x="connsiteX0" y="connsiteY0"/>
                          </a:cxn>
                          <a:cxn ang="0">
                            <a:pos x="connsiteX1" y="connsiteY1"/>
                          </a:cxn>
                          <a:cxn ang="0">
                            <a:pos x="connsiteX2" y="connsiteY2"/>
                          </a:cxn>
                          <a:cxn ang="0">
                            <a:pos x="connsiteX3" y="connsiteY3"/>
                          </a:cxn>
                        </a:cxnLst>
                        <a:rect l="l" t="t" r="r" b="b"/>
                        <a:pathLst>
                          <a:path w="2140399" h="2140394">
                            <a:moveTo>
                              <a:pt x="0" y="0"/>
                            </a:moveTo>
                            <a:lnTo>
                              <a:pt x="2140399" y="0"/>
                            </a:lnTo>
                            <a:lnTo>
                              <a:pt x="2135687" y="2140394"/>
                            </a:lnTo>
                            <a:cubicBezTo>
                              <a:pt x="955420" y="2137796"/>
                              <a:pt x="0" y="1180270"/>
                              <a:pt x="0" y="0"/>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 name="Oval 15">
                        <a:extLst>
                          <a:ext uri="{FF2B5EF4-FFF2-40B4-BE49-F238E27FC236}">
                            <a16:creationId xmlns:a16="http://schemas.microsoft.com/office/drawing/2014/main" id="{23FFF542-7B90-2067-A617-1A481356C3FF}"/>
                          </a:ext>
                        </a:extLst>
                      </p:cNvPr>
                      <p:cNvSpPr/>
                      <p:nvPr/>
                    </p:nvSpPr>
                    <p:spPr>
                      <a:xfrm rot="5299318">
                        <a:off x="4964178" y="3985140"/>
                        <a:ext cx="1253719" cy="125371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8540E4F7-7166-1588-48BD-5BE45B8F3F78}"/>
                        </a:ext>
                      </a:extLst>
                    </p:cNvPr>
                    <p:cNvGrpSpPr/>
                    <p:nvPr/>
                  </p:nvGrpSpPr>
                  <p:grpSpPr>
                    <a:xfrm rot="16382360" flipH="1" flipV="1">
                      <a:off x="4519995" y="1986763"/>
                      <a:ext cx="1270786" cy="1749369"/>
                      <a:chOff x="3922850" y="2559883"/>
                      <a:chExt cx="1270786" cy="1749369"/>
                    </a:xfrm>
                  </p:grpSpPr>
                  <p:sp>
                    <p:nvSpPr>
                      <p:cNvPr id="13" name="Freeform: Shape 12">
                        <a:extLst>
                          <a:ext uri="{FF2B5EF4-FFF2-40B4-BE49-F238E27FC236}">
                            <a16:creationId xmlns:a16="http://schemas.microsoft.com/office/drawing/2014/main" id="{67D7D7A8-8737-CFD5-2314-264D2AF93BBB}"/>
                          </a:ext>
                        </a:extLst>
                      </p:cNvPr>
                      <p:cNvSpPr/>
                      <p:nvPr/>
                    </p:nvSpPr>
                    <p:spPr>
                      <a:xfrm rot="5299318">
                        <a:off x="3922850" y="2559883"/>
                        <a:ext cx="1082402" cy="1082401"/>
                      </a:xfrm>
                      <a:custGeom>
                        <a:avLst/>
                        <a:gdLst>
                          <a:gd name="connsiteX0" fmla="*/ 0 w 2140399"/>
                          <a:gd name="connsiteY0" fmla="*/ 0 h 2140394"/>
                          <a:gd name="connsiteX1" fmla="*/ 2140399 w 2140399"/>
                          <a:gd name="connsiteY1" fmla="*/ 0 h 2140394"/>
                          <a:gd name="connsiteX2" fmla="*/ 2135687 w 2140399"/>
                          <a:gd name="connsiteY2" fmla="*/ 2140394 h 2140394"/>
                          <a:gd name="connsiteX3" fmla="*/ 0 w 2140399"/>
                          <a:gd name="connsiteY3" fmla="*/ 0 h 2140394"/>
                        </a:gdLst>
                        <a:ahLst/>
                        <a:cxnLst>
                          <a:cxn ang="0">
                            <a:pos x="connsiteX0" y="connsiteY0"/>
                          </a:cxn>
                          <a:cxn ang="0">
                            <a:pos x="connsiteX1" y="connsiteY1"/>
                          </a:cxn>
                          <a:cxn ang="0">
                            <a:pos x="connsiteX2" y="connsiteY2"/>
                          </a:cxn>
                          <a:cxn ang="0">
                            <a:pos x="connsiteX3" y="connsiteY3"/>
                          </a:cxn>
                        </a:cxnLst>
                        <a:rect l="l" t="t" r="r" b="b"/>
                        <a:pathLst>
                          <a:path w="2140399" h="2140394">
                            <a:moveTo>
                              <a:pt x="0" y="0"/>
                            </a:moveTo>
                            <a:lnTo>
                              <a:pt x="2140399" y="0"/>
                            </a:lnTo>
                            <a:lnTo>
                              <a:pt x="2135687" y="2140394"/>
                            </a:lnTo>
                            <a:cubicBezTo>
                              <a:pt x="955420" y="2137796"/>
                              <a:pt x="0" y="1180270"/>
                              <a:pt x="0" y="0"/>
                            </a:cubicBezTo>
                            <a:close/>
                          </a:path>
                        </a:pathLst>
                      </a:cu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Oval 13">
                        <a:extLst>
                          <a:ext uri="{FF2B5EF4-FFF2-40B4-BE49-F238E27FC236}">
                            <a16:creationId xmlns:a16="http://schemas.microsoft.com/office/drawing/2014/main" id="{75CE94F6-693C-5880-AF33-F36A0D66606E}"/>
                          </a:ext>
                        </a:extLst>
                      </p:cNvPr>
                      <p:cNvSpPr/>
                      <p:nvPr/>
                    </p:nvSpPr>
                    <p:spPr>
                      <a:xfrm rot="5299318">
                        <a:off x="3939917" y="3055533"/>
                        <a:ext cx="1253719" cy="1253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F3DC1C06-959E-248C-B27C-AA6504791831}"/>
                        </a:ext>
                      </a:extLst>
                    </p:cNvPr>
                    <p:cNvGrpSpPr/>
                    <p:nvPr/>
                  </p:nvGrpSpPr>
                  <p:grpSpPr>
                    <a:xfrm flipH="1" flipV="1">
                      <a:off x="5940635" y="1569859"/>
                      <a:ext cx="1270786" cy="1749369"/>
                      <a:chOff x="3922850" y="2559883"/>
                      <a:chExt cx="1270786" cy="1749369"/>
                    </a:xfrm>
                  </p:grpSpPr>
                  <p:sp>
                    <p:nvSpPr>
                      <p:cNvPr id="11" name="Freeform: Shape 10">
                        <a:extLst>
                          <a:ext uri="{FF2B5EF4-FFF2-40B4-BE49-F238E27FC236}">
                            <a16:creationId xmlns:a16="http://schemas.microsoft.com/office/drawing/2014/main" id="{0F7A62E6-2F53-001B-F8DC-B640CD7D0981}"/>
                          </a:ext>
                        </a:extLst>
                      </p:cNvPr>
                      <p:cNvSpPr/>
                      <p:nvPr/>
                    </p:nvSpPr>
                    <p:spPr>
                      <a:xfrm rot="5299318">
                        <a:off x="3922850" y="2559883"/>
                        <a:ext cx="1082402" cy="1082401"/>
                      </a:xfrm>
                      <a:custGeom>
                        <a:avLst/>
                        <a:gdLst>
                          <a:gd name="connsiteX0" fmla="*/ 0 w 2140399"/>
                          <a:gd name="connsiteY0" fmla="*/ 0 h 2140394"/>
                          <a:gd name="connsiteX1" fmla="*/ 2140399 w 2140399"/>
                          <a:gd name="connsiteY1" fmla="*/ 0 h 2140394"/>
                          <a:gd name="connsiteX2" fmla="*/ 2135687 w 2140399"/>
                          <a:gd name="connsiteY2" fmla="*/ 2140394 h 2140394"/>
                          <a:gd name="connsiteX3" fmla="*/ 0 w 2140399"/>
                          <a:gd name="connsiteY3" fmla="*/ 0 h 2140394"/>
                        </a:gdLst>
                        <a:ahLst/>
                        <a:cxnLst>
                          <a:cxn ang="0">
                            <a:pos x="connsiteX0" y="connsiteY0"/>
                          </a:cxn>
                          <a:cxn ang="0">
                            <a:pos x="connsiteX1" y="connsiteY1"/>
                          </a:cxn>
                          <a:cxn ang="0">
                            <a:pos x="connsiteX2" y="connsiteY2"/>
                          </a:cxn>
                          <a:cxn ang="0">
                            <a:pos x="connsiteX3" y="connsiteY3"/>
                          </a:cxn>
                        </a:cxnLst>
                        <a:rect l="l" t="t" r="r" b="b"/>
                        <a:pathLst>
                          <a:path w="2140399" h="2140394">
                            <a:moveTo>
                              <a:pt x="0" y="0"/>
                            </a:moveTo>
                            <a:lnTo>
                              <a:pt x="2140399" y="0"/>
                            </a:lnTo>
                            <a:lnTo>
                              <a:pt x="2135687" y="2140394"/>
                            </a:lnTo>
                            <a:cubicBezTo>
                              <a:pt x="955420" y="2137796"/>
                              <a:pt x="0" y="1180270"/>
                              <a:pt x="0" y="0"/>
                            </a:cubicBez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2" name="Oval 11">
                        <a:extLst>
                          <a:ext uri="{FF2B5EF4-FFF2-40B4-BE49-F238E27FC236}">
                            <a16:creationId xmlns:a16="http://schemas.microsoft.com/office/drawing/2014/main" id="{8F74FC71-25C0-40FE-5F1B-1B2A67733D1F}"/>
                          </a:ext>
                        </a:extLst>
                      </p:cNvPr>
                      <p:cNvSpPr/>
                      <p:nvPr/>
                    </p:nvSpPr>
                    <p:spPr>
                      <a:xfrm rot="5299318">
                        <a:off x="3939917" y="3055533"/>
                        <a:ext cx="1253719" cy="1253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6" name="Oval 5">
                    <a:extLst>
                      <a:ext uri="{FF2B5EF4-FFF2-40B4-BE49-F238E27FC236}">
                        <a16:creationId xmlns:a16="http://schemas.microsoft.com/office/drawing/2014/main" id="{B8B72DDF-759D-BC41-B001-A5F0902797F8}"/>
                      </a:ext>
                    </a:extLst>
                  </p:cNvPr>
                  <p:cNvSpPr/>
                  <p:nvPr/>
                </p:nvSpPr>
                <p:spPr>
                  <a:xfrm>
                    <a:off x="5621098" y="2954098"/>
                    <a:ext cx="949804" cy="9498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4" name="Oval 3">
                  <a:extLst>
                    <a:ext uri="{FF2B5EF4-FFF2-40B4-BE49-F238E27FC236}">
                      <a16:creationId xmlns:a16="http://schemas.microsoft.com/office/drawing/2014/main" id="{D355EB7A-15CF-C3F8-BB75-324BF428FC3A}"/>
                    </a:ext>
                  </a:extLst>
                </p:cNvPr>
                <p:cNvSpPr/>
                <p:nvPr/>
              </p:nvSpPr>
              <p:spPr>
                <a:xfrm>
                  <a:off x="5764318" y="3098708"/>
                  <a:ext cx="660584" cy="66058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37" name="Graphic 36">
                <a:extLst>
                  <a:ext uri="{FF2B5EF4-FFF2-40B4-BE49-F238E27FC236}">
                    <a16:creationId xmlns:a16="http://schemas.microsoft.com/office/drawing/2014/main" id="{0BAFF407-03E5-D7B4-4615-E2628783E9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3333" y="2057756"/>
                <a:ext cx="685280" cy="690344"/>
              </a:xfrm>
              <a:prstGeom prst="rect">
                <a:avLst/>
              </a:prstGeom>
            </p:spPr>
          </p:pic>
          <p:pic>
            <p:nvPicPr>
              <p:cNvPr id="45" name="Graphic 44">
                <a:extLst>
                  <a:ext uri="{FF2B5EF4-FFF2-40B4-BE49-F238E27FC236}">
                    <a16:creationId xmlns:a16="http://schemas.microsoft.com/office/drawing/2014/main" id="{84F6D522-01AE-7DF5-D450-B2321043F2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2296" y="4989389"/>
                <a:ext cx="680747" cy="698998"/>
              </a:xfrm>
              <a:prstGeom prst="rect">
                <a:avLst/>
              </a:prstGeom>
            </p:spPr>
          </p:pic>
          <p:pic>
            <p:nvPicPr>
              <p:cNvPr id="46" name="Graphic 45">
                <a:extLst>
                  <a:ext uri="{FF2B5EF4-FFF2-40B4-BE49-F238E27FC236}">
                    <a16:creationId xmlns:a16="http://schemas.microsoft.com/office/drawing/2014/main" id="{9F2DA247-9D79-658B-E2F8-FB6138AFB0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4924" y="3000636"/>
                <a:ext cx="605655" cy="539019"/>
              </a:xfrm>
              <a:prstGeom prst="rect">
                <a:avLst/>
              </a:prstGeom>
            </p:spPr>
          </p:pic>
          <p:pic>
            <p:nvPicPr>
              <p:cNvPr id="47" name="Graphic 46">
                <a:extLst>
                  <a:ext uri="{FF2B5EF4-FFF2-40B4-BE49-F238E27FC236}">
                    <a16:creationId xmlns:a16="http://schemas.microsoft.com/office/drawing/2014/main" id="{1743FE6B-7A7B-C3D4-D27F-375EF88360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44704" y="4106846"/>
                <a:ext cx="680747" cy="682529"/>
              </a:xfrm>
              <a:prstGeom prst="rect">
                <a:avLst/>
              </a:prstGeom>
            </p:spPr>
          </p:pic>
        </p:grpSp>
      </p:grpSp>
      <p:sp>
        <p:nvSpPr>
          <p:cNvPr id="50" name="Title 49">
            <a:extLst>
              <a:ext uri="{FF2B5EF4-FFF2-40B4-BE49-F238E27FC236}">
                <a16:creationId xmlns:a16="http://schemas.microsoft.com/office/drawing/2014/main" id="{B30E6B2A-6BDE-1982-BE49-F8C454BB01A6}"/>
              </a:ext>
            </a:extLst>
          </p:cNvPr>
          <p:cNvSpPr>
            <a:spLocks noGrp="1"/>
          </p:cNvSpPr>
          <p:nvPr>
            <p:ph type="title"/>
          </p:nvPr>
        </p:nvSpPr>
        <p:spPr/>
        <p:txBody>
          <a:bodyPr/>
          <a:lstStyle/>
          <a:p>
            <a:r>
              <a:rPr lang="en-US" sz="2400" b="1">
                <a:latin typeface="+mj-lt"/>
                <a:ea typeface="Open Sans" panose="020B0606030504020204" pitchFamily="34" charset="0"/>
                <a:cs typeface="Open Sans" panose="020B0606030504020204" pitchFamily="34" charset="0"/>
              </a:rPr>
              <a:t>Blend360’s</a:t>
            </a:r>
            <a:r>
              <a:rPr lang="en-US" sz="2400" b="1">
                <a:solidFill>
                  <a:schemeClr val="accent5"/>
                </a:solidFill>
                <a:latin typeface="+mj-lt"/>
                <a:ea typeface="Open Sans" panose="020B0606030504020204" pitchFamily="34" charset="0"/>
                <a:cs typeface="Open Sans" panose="020B0606030504020204" pitchFamily="34" charset="0"/>
              </a:rPr>
              <a:t> </a:t>
            </a:r>
            <a:r>
              <a:rPr lang="en-US" sz="2400" b="1">
                <a:solidFill>
                  <a:schemeClr val="accent3"/>
                </a:solidFill>
                <a:latin typeface="+mj-lt"/>
                <a:ea typeface="Open Sans" panose="020B0606030504020204" pitchFamily="34" charset="0"/>
                <a:cs typeface="Open Sans" panose="020B0606030504020204" pitchFamily="34" charset="0"/>
              </a:rPr>
              <a:t>Unfair Advantage</a:t>
            </a:r>
            <a:endParaRPr lang="en-IN"/>
          </a:p>
        </p:txBody>
      </p:sp>
    </p:spTree>
    <p:extLst>
      <p:ext uri="{BB962C8B-B14F-4D97-AF65-F5344CB8AC3E}">
        <p14:creationId xmlns:p14="http://schemas.microsoft.com/office/powerpoint/2010/main" val="38237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71">
            <a:extLst>
              <a:ext uri="{FF2B5EF4-FFF2-40B4-BE49-F238E27FC236}">
                <a16:creationId xmlns:a16="http://schemas.microsoft.com/office/drawing/2014/main" id="{9F133925-3A82-5F43-6E2C-85E5FF06518F}"/>
              </a:ext>
            </a:extLst>
          </p:cNvPr>
          <p:cNvSpPr>
            <a:spLocks noGrp="1"/>
          </p:cNvSpPr>
          <p:nvPr>
            <p:ph type="title"/>
          </p:nvPr>
        </p:nvSpPr>
        <p:spPr/>
        <p:txBody>
          <a:bodyPr/>
          <a:lstStyle/>
          <a:p>
            <a:r>
              <a:rPr lang="en-US"/>
              <a:t>How we Engage</a:t>
            </a:r>
            <a:endParaRPr lang="en-IN"/>
          </a:p>
        </p:txBody>
      </p:sp>
      <p:grpSp>
        <p:nvGrpSpPr>
          <p:cNvPr id="208" name="Group 207">
            <a:extLst>
              <a:ext uri="{FF2B5EF4-FFF2-40B4-BE49-F238E27FC236}">
                <a16:creationId xmlns:a16="http://schemas.microsoft.com/office/drawing/2014/main" id="{C1B385BF-B6F6-8BBF-3275-1B9DC3A207BC}"/>
              </a:ext>
            </a:extLst>
          </p:cNvPr>
          <p:cNvGrpSpPr/>
          <p:nvPr/>
        </p:nvGrpSpPr>
        <p:grpSpPr>
          <a:xfrm>
            <a:off x="2451115" y="880661"/>
            <a:ext cx="7291358" cy="5247019"/>
            <a:chOff x="2451115" y="880661"/>
            <a:chExt cx="7291358" cy="5247019"/>
          </a:xfrm>
        </p:grpSpPr>
        <p:sp>
          <p:nvSpPr>
            <p:cNvPr id="209" name="Freeform: Shape 208">
              <a:extLst>
                <a:ext uri="{FF2B5EF4-FFF2-40B4-BE49-F238E27FC236}">
                  <a16:creationId xmlns:a16="http://schemas.microsoft.com/office/drawing/2014/main" id="{EE031C55-C8AD-5D26-3E67-9C16E81BDFE6}"/>
                </a:ext>
              </a:extLst>
            </p:cNvPr>
            <p:cNvSpPr/>
            <p:nvPr/>
          </p:nvSpPr>
          <p:spPr>
            <a:xfrm>
              <a:off x="2451115" y="1805791"/>
              <a:ext cx="3031607" cy="3454281"/>
            </a:xfrm>
            <a:custGeom>
              <a:avLst/>
              <a:gdLst>
                <a:gd name="connsiteX0" fmla="*/ 3030609 w 3031607"/>
                <a:gd name="connsiteY0" fmla="*/ 1596628 h 3454281"/>
                <a:gd name="connsiteX1" fmla="*/ 3016508 w 3031607"/>
                <a:gd name="connsiteY1" fmla="*/ 1596628 h 3454281"/>
                <a:gd name="connsiteX2" fmla="*/ 2671800 w 3031607"/>
                <a:gd name="connsiteY2" fmla="*/ 1595701 h 3454281"/>
                <a:gd name="connsiteX3" fmla="*/ 2513599 w 3031607"/>
                <a:gd name="connsiteY3" fmla="*/ 1461894 h 3454281"/>
                <a:gd name="connsiteX4" fmla="*/ 2348295 w 3031607"/>
                <a:gd name="connsiteY4" fmla="*/ 1062737 h 3454281"/>
                <a:gd name="connsiteX5" fmla="*/ 2371146 w 3031607"/>
                <a:gd name="connsiteY5" fmla="*/ 848234 h 3454281"/>
                <a:gd name="connsiteX6" fmla="*/ 2615704 w 3031607"/>
                <a:gd name="connsiteY6" fmla="*/ 602338 h 3454281"/>
                <a:gd name="connsiteX7" fmla="*/ 2431050 w 3031607"/>
                <a:gd name="connsiteY7" fmla="*/ 418508 h 3454281"/>
                <a:gd name="connsiteX8" fmla="*/ 2431050 w 3031607"/>
                <a:gd name="connsiteY8" fmla="*/ 418508 h 3454281"/>
                <a:gd name="connsiteX9" fmla="*/ 2427859 w 3031607"/>
                <a:gd name="connsiteY9" fmla="*/ 415317 h 3454281"/>
                <a:gd name="connsiteX10" fmla="*/ 2180831 w 3031607"/>
                <a:gd name="connsiteY10" fmla="*/ 661007 h 3454281"/>
                <a:gd name="connsiteX11" fmla="*/ 1972812 w 3031607"/>
                <a:gd name="connsiteY11" fmla="*/ 685401 h 3454281"/>
                <a:gd name="connsiteX12" fmla="*/ 1803392 w 3031607"/>
                <a:gd name="connsiteY12" fmla="*/ 594618 h 3454281"/>
                <a:gd name="connsiteX13" fmla="*/ 1796804 w 3031607"/>
                <a:gd name="connsiteY13" fmla="*/ 592457 h 3454281"/>
                <a:gd name="connsiteX14" fmla="*/ 1566965 w 3031607"/>
                <a:gd name="connsiteY14" fmla="*/ 515775 h 3454281"/>
                <a:gd name="connsiteX15" fmla="*/ 1432334 w 3031607"/>
                <a:gd name="connsiteY15" fmla="*/ 347075 h 3454281"/>
                <a:gd name="connsiteX16" fmla="*/ 1433261 w 3031607"/>
                <a:gd name="connsiteY16" fmla="*/ 412 h 3454281"/>
                <a:gd name="connsiteX17" fmla="*/ 1172646 w 3031607"/>
                <a:gd name="connsiteY17" fmla="*/ 0 h 3454281"/>
                <a:gd name="connsiteX18" fmla="*/ 1171822 w 3031607"/>
                <a:gd name="connsiteY18" fmla="*/ 344090 h 3454281"/>
                <a:gd name="connsiteX19" fmla="*/ 1075275 w 3031607"/>
                <a:gd name="connsiteY19" fmla="*/ 498483 h 3454281"/>
                <a:gd name="connsiteX20" fmla="*/ 11043 w 3031607"/>
                <a:gd name="connsiteY20" fmla="*/ 1891858 h 3454281"/>
                <a:gd name="connsiteX21" fmla="*/ 1089068 w 3031607"/>
                <a:gd name="connsiteY21" fmla="*/ 2957857 h 3454281"/>
                <a:gd name="connsiteX22" fmla="*/ 1181703 w 3031607"/>
                <a:gd name="connsiteY22" fmla="*/ 3110192 h 3454281"/>
                <a:gd name="connsiteX23" fmla="*/ 1182527 w 3031607"/>
                <a:gd name="connsiteY23" fmla="*/ 3454282 h 3454281"/>
                <a:gd name="connsiteX24" fmla="*/ 1443142 w 3031607"/>
                <a:gd name="connsiteY24" fmla="*/ 3453664 h 3454281"/>
                <a:gd name="connsiteX25" fmla="*/ 1442421 w 3031607"/>
                <a:gd name="connsiteY25" fmla="*/ 3107207 h 3454281"/>
                <a:gd name="connsiteX26" fmla="*/ 1577052 w 3031607"/>
                <a:gd name="connsiteY26" fmla="*/ 2938507 h 3454281"/>
                <a:gd name="connsiteX27" fmla="*/ 1975488 w 3031607"/>
                <a:gd name="connsiteY27" fmla="*/ 2770630 h 3454281"/>
                <a:gd name="connsiteX28" fmla="*/ 2178051 w 3031607"/>
                <a:gd name="connsiteY28" fmla="*/ 2791216 h 3454281"/>
                <a:gd name="connsiteX29" fmla="*/ 2420757 w 3031607"/>
                <a:gd name="connsiteY29" fmla="*/ 3035157 h 3454281"/>
                <a:gd name="connsiteX30" fmla="*/ 2427756 w 3031607"/>
                <a:gd name="connsiteY30" fmla="*/ 3028158 h 3454281"/>
                <a:gd name="connsiteX31" fmla="*/ 2438049 w 3031607"/>
                <a:gd name="connsiteY31" fmla="*/ 3038451 h 3454281"/>
                <a:gd name="connsiteX32" fmla="*/ 2621777 w 3031607"/>
                <a:gd name="connsiteY32" fmla="*/ 2853694 h 3454281"/>
                <a:gd name="connsiteX33" fmla="*/ 2374233 w 3031607"/>
                <a:gd name="connsiteY33" fmla="*/ 2607386 h 3454281"/>
                <a:gd name="connsiteX34" fmla="*/ 2350663 w 3031607"/>
                <a:gd name="connsiteY34" fmla="*/ 2392368 h 3454281"/>
                <a:gd name="connsiteX35" fmla="*/ 2514319 w 3031607"/>
                <a:gd name="connsiteY35" fmla="*/ 1994447 h 3454281"/>
                <a:gd name="connsiteX36" fmla="*/ 2682401 w 3031607"/>
                <a:gd name="connsiteY36" fmla="*/ 1858169 h 3454281"/>
                <a:gd name="connsiteX37" fmla="*/ 3016713 w 3031607"/>
                <a:gd name="connsiteY37" fmla="*/ 1857243 h 3454281"/>
                <a:gd name="connsiteX38" fmla="*/ 3031535 w 3031607"/>
                <a:gd name="connsiteY38" fmla="*/ 1857243 h 34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31607" h="3454281">
                  <a:moveTo>
                    <a:pt x="3030609" y="1596628"/>
                  </a:moveTo>
                  <a:lnTo>
                    <a:pt x="3016508" y="1596628"/>
                  </a:lnTo>
                  <a:lnTo>
                    <a:pt x="2671800" y="1595701"/>
                  </a:lnTo>
                  <a:cubicBezTo>
                    <a:pt x="2593523" y="1595557"/>
                    <a:pt x="2526732" y="1539060"/>
                    <a:pt x="2513599" y="1461894"/>
                  </a:cubicBezTo>
                  <a:cubicBezTo>
                    <a:pt x="2482174" y="1320223"/>
                    <a:pt x="2426233" y="1185140"/>
                    <a:pt x="2348295" y="1062737"/>
                  </a:cubicBezTo>
                  <a:cubicBezTo>
                    <a:pt x="2304798" y="994691"/>
                    <a:pt x="2314288" y="905586"/>
                    <a:pt x="2371146" y="848234"/>
                  </a:cubicBezTo>
                  <a:lnTo>
                    <a:pt x="2615704" y="602338"/>
                  </a:lnTo>
                  <a:lnTo>
                    <a:pt x="2431050" y="418508"/>
                  </a:lnTo>
                  <a:lnTo>
                    <a:pt x="2431050" y="418508"/>
                  </a:lnTo>
                  <a:lnTo>
                    <a:pt x="2427859" y="415317"/>
                  </a:lnTo>
                  <a:lnTo>
                    <a:pt x="2180831" y="661007"/>
                  </a:lnTo>
                  <a:cubicBezTo>
                    <a:pt x="2126412" y="718174"/>
                    <a:pt x="2038974" y="728425"/>
                    <a:pt x="1972812" y="685401"/>
                  </a:cubicBezTo>
                  <a:cubicBezTo>
                    <a:pt x="1918774" y="650797"/>
                    <a:pt x="1862133" y="620443"/>
                    <a:pt x="1803392" y="594618"/>
                  </a:cubicBezTo>
                  <a:cubicBezTo>
                    <a:pt x="1801282" y="593671"/>
                    <a:pt x="1799069" y="592941"/>
                    <a:pt x="1796804" y="592457"/>
                  </a:cubicBezTo>
                  <a:cubicBezTo>
                    <a:pt x="1722871" y="559468"/>
                    <a:pt x="1645890" y="533787"/>
                    <a:pt x="1566965" y="515775"/>
                  </a:cubicBezTo>
                  <a:cubicBezTo>
                    <a:pt x="1488173" y="497927"/>
                    <a:pt x="1432262" y="427864"/>
                    <a:pt x="1432334" y="347075"/>
                  </a:cubicBezTo>
                  <a:lnTo>
                    <a:pt x="1433261" y="412"/>
                  </a:lnTo>
                  <a:lnTo>
                    <a:pt x="1172646" y="0"/>
                  </a:lnTo>
                  <a:lnTo>
                    <a:pt x="1171822" y="344090"/>
                  </a:lnTo>
                  <a:cubicBezTo>
                    <a:pt x="1171709" y="409748"/>
                    <a:pt x="1134264" y="469632"/>
                    <a:pt x="1075275" y="498483"/>
                  </a:cubicBezTo>
                  <a:cubicBezTo>
                    <a:pt x="396626" y="589369"/>
                    <a:pt x="-79847" y="1213208"/>
                    <a:pt x="11043" y="1891858"/>
                  </a:cubicBezTo>
                  <a:cubicBezTo>
                    <a:pt x="85941" y="2451099"/>
                    <a:pt x="529013" y="2889235"/>
                    <a:pt x="1089068" y="2957857"/>
                  </a:cubicBezTo>
                  <a:cubicBezTo>
                    <a:pt x="1145864" y="2987470"/>
                    <a:pt x="1181539" y="3046139"/>
                    <a:pt x="1181703" y="3110192"/>
                  </a:cubicBezTo>
                  <a:lnTo>
                    <a:pt x="1182527" y="3454282"/>
                  </a:lnTo>
                  <a:lnTo>
                    <a:pt x="1443142" y="3453664"/>
                  </a:lnTo>
                  <a:lnTo>
                    <a:pt x="1442421" y="3107207"/>
                  </a:lnTo>
                  <a:cubicBezTo>
                    <a:pt x="1442349" y="3026418"/>
                    <a:pt x="1498260" y="2956355"/>
                    <a:pt x="1577052" y="2938507"/>
                  </a:cubicBezTo>
                  <a:cubicBezTo>
                    <a:pt x="1718640" y="2906218"/>
                    <a:pt x="1853487" y="2849402"/>
                    <a:pt x="1975488" y="2770630"/>
                  </a:cubicBezTo>
                  <a:cubicBezTo>
                    <a:pt x="2038604" y="2725692"/>
                    <a:pt x="2125259" y="2734492"/>
                    <a:pt x="2178051" y="2791216"/>
                  </a:cubicBezTo>
                  <a:lnTo>
                    <a:pt x="2420757" y="3035157"/>
                  </a:lnTo>
                  <a:lnTo>
                    <a:pt x="2427756" y="3028158"/>
                  </a:lnTo>
                  <a:lnTo>
                    <a:pt x="2438049" y="3038451"/>
                  </a:lnTo>
                  <a:lnTo>
                    <a:pt x="2621777" y="2853694"/>
                  </a:lnTo>
                  <a:lnTo>
                    <a:pt x="2374233" y="2607386"/>
                  </a:lnTo>
                  <a:cubicBezTo>
                    <a:pt x="2316871" y="2550137"/>
                    <a:pt x="2307072" y="2460692"/>
                    <a:pt x="2350663" y="2392368"/>
                  </a:cubicBezTo>
                  <a:cubicBezTo>
                    <a:pt x="2427808" y="2270182"/>
                    <a:pt x="2483183" y="2135551"/>
                    <a:pt x="2514319" y="1994447"/>
                  </a:cubicBezTo>
                  <a:cubicBezTo>
                    <a:pt x="2531457" y="1915222"/>
                    <a:pt x="2601345" y="1858560"/>
                    <a:pt x="2682401" y="1858169"/>
                  </a:cubicBezTo>
                  <a:lnTo>
                    <a:pt x="3016713" y="1857243"/>
                  </a:lnTo>
                  <a:lnTo>
                    <a:pt x="3031535" y="1857243"/>
                  </a:lnTo>
                  <a:close/>
                </a:path>
              </a:pathLst>
            </a:custGeom>
            <a:noFill/>
            <a:ln w="10286" cap="flat">
              <a:solidFill>
                <a:schemeClr val="accent3"/>
              </a:solidFill>
              <a:prstDash val="solid"/>
              <a:miter/>
            </a:ln>
            <a:effectLst/>
          </p:spPr>
          <p:txBody>
            <a:bodyPr rtlCol="0" anchor="ctr"/>
            <a:lstStyle/>
            <a:p>
              <a:endParaRPr lang="en-IN"/>
            </a:p>
          </p:txBody>
        </p:sp>
        <p:sp>
          <p:nvSpPr>
            <p:cNvPr id="210" name="Freeform: Shape 209">
              <a:extLst>
                <a:ext uri="{FF2B5EF4-FFF2-40B4-BE49-F238E27FC236}">
                  <a16:creationId xmlns:a16="http://schemas.microsoft.com/office/drawing/2014/main" id="{0E503C8D-37A2-FC4E-8209-06D421A8D0CC}"/>
                </a:ext>
              </a:extLst>
            </p:cNvPr>
            <p:cNvSpPr/>
            <p:nvPr/>
          </p:nvSpPr>
          <p:spPr>
            <a:xfrm>
              <a:off x="2710342" y="2545641"/>
              <a:ext cx="1975198" cy="1975198"/>
            </a:xfrm>
            <a:custGeom>
              <a:avLst/>
              <a:gdLst>
                <a:gd name="connsiteX0" fmla="*/ 987526 w 1975198"/>
                <a:gd name="connsiteY0" fmla="*/ 0 h 1975198"/>
                <a:gd name="connsiteX1" fmla="*/ -73 w 1975198"/>
                <a:gd name="connsiteY1" fmla="*/ 987600 h 1975198"/>
                <a:gd name="connsiteX2" fmla="*/ 987526 w 1975198"/>
                <a:gd name="connsiteY2" fmla="*/ 1975199 h 1975198"/>
                <a:gd name="connsiteX3" fmla="*/ 1975125 w 1975198"/>
                <a:gd name="connsiteY3" fmla="*/ 988114 h 1975198"/>
                <a:gd name="connsiteX4" fmla="*/ 988247 w 1975198"/>
                <a:gd name="connsiteY4" fmla="*/ 0 h 1975198"/>
                <a:gd name="connsiteX5" fmla="*/ 987526 w 1975198"/>
                <a:gd name="connsiteY5" fmla="*/ 0 h 197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5198" h="1975198">
                  <a:moveTo>
                    <a:pt x="987526" y="0"/>
                  </a:moveTo>
                  <a:cubicBezTo>
                    <a:pt x="442087" y="0"/>
                    <a:pt x="-73" y="442160"/>
                    <a:pt x="-73" y="987600"/>
                  </a:cubicBezTo>
                  <a:cubicBezTo>
                    <a:pt x="-73" y="1533038"/>
                    <a:pt x="442087" y="1975199"/>
                    <a:pt x="987526" y="1975199"/>
                  </a:cubicBezTo>
                  <a:cubicBezTo>
                    <a:pt x="1532759" y="1975199"/>
                    <a:pt x="1974837" y="1533347"/>
                    <a:pt x="1975125" y="988114"/>
                  </a:cubicBezTo>
                  <a:cubicBezTo>
                    <a:pt x="1975465" y="442737"/>
                    <a:pt x="1533624" y="340"/>
                    <a:pt x="988247" y="0"/>
                  </a:cubicBezTo>
                  <a:cubicBezTo>
                    <a:pt x="988010" y="0"/>
                    <a:pt x="987763" y="0"/>
                    <a:pt x="987526" y="0"/>
                  </a:cubicBezTo>
                  <a:close/>
                </a:path>
              </a:pathLst>
            </a:custGeom>
            <a:solidFill>
              <a:srgbClr val="FFFFFF"/>
            </a:solidFill>
            <a:ln w="10286"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AB0B9AFD-9F3A-805E-C6CF-59D13CCC3FB1}"/>
                </a:ext>
              </a:extLst>
            </p:cNvPr>
            <p:cNvSpPr/>
            <p:nvPr/>
          </p:nvSpPr>
          <p:spPr>
            <a:xfrm>
              <a:off x="2710342" y="2545641"/>
              <a:ext cx="1975198" cy="1975198"/>
            </a:xfrm>
            <a:custGeom>
              <a:avLst/>
              <a:gdLst>
                <a:gd name="connsiteX0" fmla="*/ 987526 w 1975198"/>
                <a:gd name="connsiteY0" fmla="*/ 0 h 1975198"/>
                <a:gd name="connsiteX1" fmla="*/ -73 w 1975198"/>
                <a:gd name="connsiteY1" fmla="*/ 987600 h 1975198"/>
                <a:gd name="connsiteX2" fmla="*/ 987526 w 1975198"/>
                <a:gd name="connsiteY2" fmla="*/ 1975199 h 1975198"/>
                <a:gd name="connsiteX3" fmla="*/ 1975125 w 1975198"/>
                <a:gd name="connsiteY3" fmla="*/ 988114 h 1975198"/>
                <a:gd name="connsiteX4" fmla="*/ 988247 w 1975198"/>
                <a:gd name="connsiteY4" fmla="*/ 0 h 1975198"/>
                <a:gd name="connsiteX5" fmla="*/ 987526 w 1975198"/>
                <a:gd name="connsiteY5" fmla="*/ 0 h 197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5198" h="1975198">
                  <a:moveTo>
                    <a:pt x="987526" y="0"/>
                  </a:moveTo>
                  <a:cubicBezTo>
                    <a:pt x="442087" y="0"/>
                    <a:pt x="-73" y="442160"/>
                    <a:pt x="-73" y="987600"/>
                  </a:cubicBezTo>
                  <a:cubicBezTo>
                    <a:pt x="-73" y="1533038"/>
                    <a:pt x="442087" y="1975199"/>
                    <a:pt x="987526" y="1975199"/>
                  </a:cubicBezTo>
                  <a:cubicBezTo>
                    <a:pt x="1532759" y="1975199"/>
                    <a:pt x="1974837" y="1533347"/>
                    <a:pt x="1975125" y="988114"/>
                  </a:cubicBezTo>
                  <a:cubicBezTo>
                    <a:pt x="1975465" y="442737"/>
                    <a:pt x="1533624" y="340"/>
                    <a:pt x="988247" y="0"/>
                  </a:cubicBezTo>
                  <a:cubicBezTo>
                    <a:pt x="988010" y="0"/>
                    <a:pt x="987763" y="0"/>
                    <a:pt x="987526" y="0"/>
                  </a:cubicBezTo>
                  <a:close/>
                </a:path>
              </a:pathLst>
            </a:custGeom>
            <a:solidFill>
              <a:srgbClr val="FFFFFF"/>
            </a:solidFill>
            <a:ln w="10286" cap="flat">
              <a:noFill/>
              <a:prstDash val="solid"/>
              <a:miter/>
            </a:ln>
            <a:effectLst>
              <a:outerShdw blurRad="139700" sx="105000" sy="105000" algn="ctr" rotWithShape="0">
                <a:schemeClr val="accent3">
                  <a:alpha val="40000"/>
                </a:schemeClr>
              </a:outerShdw>
            </a:effectLst>
          </p:spPr>
          <p:txBody>
            <a:bodyPr rtlCol="0" anchor="ctr"/>
            <a:lstStyle/>
            <a:p>
              <a:endParaRPr lang="en-IN"/>
            </a:p>
          </p:txBody>
        </p:sp>
        <p:sp>
          <p:nvSpPr>
            <p:cNvPr id="212" name="TextBox 211">
              <a:extLst>
                <a:ext uri="{FF2B5EF4-FFF2-40B4-BE49-F238E27FC236}">
                  <a16:creationId xmlns:a16="http://schemas.microsoft.com/office/drawing/2014/main" id="{CBE7176C-C0CA-8044-85DE-90E599A2DF50}"/>
                </a:ext>
              </a:extLst>
            </p:cNvPr>
            <p:cNvSpPr txBox="1"/>
            <p:nvPr/>
          </p:nvSpPr>
          <p:spPr>
            <a:xfrm>
              <a:off x="2827230" y="3595407"/>
              <a:ext cx="181845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a:ln>
                    <a:noFill/>
                  </a:ln>
                  <a:solidFill>
                    <a:schemeClr val="accent3"/>
                  </a:solidFill>
                  <a:effectLst/>
                  <a:uLnTx/>
                  <a:uFillTx/>
                  <a:latin typeface="+mj-lt"/>
                  <a:cs typeface="Aharoni" panose="02010803020104030203" pitchFamily="2" charset="-79"/>
                </a:rPr>
                <a:t>AI</a:t>
              </a:r>
              <a:r>
                <a:rPr kumimoji="0" lang="en-US" sz="1200" b="1" i="0" u="none" strike="noStrike" kern="1200" cap="none" spc="-50" normalizeH="0" baseline="0" noProof="0">
                  <a:ln>
                    <a:noFill/>
                  </a:ln>
                  <a:effectLst/>
                  <a:uLnTx/>
                  <a:uFillTx/>
                  <a:latin typeface="+mj-lt"/>
                  <a:cs typeface="Aharoni" panose="02010803020104030203" pitchFamily="2" charset="-79"/>
                </a:rPr>
                <a:t> </a:t>
              </a:r>
              <a:r>
                <a:rPr kumimoji="0" lang="en-US" sz="1200" b="0" i="0" u="none" strike="noStrike" kern="1200" cap="none" spc="-50" normalizeH="0" baseline="0" noProof="0">
                  <a:ln>
                    <a:noFill/>
                  </a:ln>
                  <a:effectLst/>
                  <a:uLnTx/>
                  <a:uFillTx/>
                  <a:cs typeface="Aharoni" panose="02010803020104030203" pitchFamily="2" charset="-79"/>
                </a:rPr>
                <a:t>Powered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50">
                  <a:solidFill>
                    <a:schemeClr val="accent3"/>
                  </a:solidFill>
                  <a:latin typeface="+mj-lt"/>
                  <a:cs typeface="Aharoni" panose="02010803020104030203" pitchFamily="2" charset="-79"/>
                </a:rPr>
                <a:t>Value </a:t>
              </a:r>
              <a:r>
                <a:rPr lang="en-US" sz="1200" spc="-50">
                  <a:cs typeface="Aharoni" panose="02010803020104030203" pitchFamily="2" charset="-79"/>
                </a:rPr>
                <a:t>Delivered</a:t>
              </a:r>
            </a:p>
          </p:txBody>
        </p:sp>
        <p:pic>
          <p:nvPicPr>
            <p:cNvPr id="213" name="Graphic 212">
              <a:extLst>
                <a:ext uri="{FF2B5EF4-FFF2-40B4-BE49-F238E27FC236}">
                  <a16:creationId xmlns:a16="http://schemas.microsoft.com/office/drawing/2014/main" id="{7C9BC578-5E83-8C4C-C10B-52487B33DB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5725" y="2799929"/>
              <a:ext cx="612959" cy="720133"/>
            </a:xfrm>
            <a:prstGeom prst="rect">
              <a:avLst/>
            </a:prstGeom>
          </p:spPr>
        </p:pic>
        <p:grpSp>
          <p:nvGrpSpPr>
            <p:cNvPr id="214" name="Group 213">
              <a:extLst>
                <a:ext uri="{FF2B5EF4-FFF2-40B4-BE49-F238E27FC236}">
                  <a16:creationId xmlns:a16="http://schemas.microsoft.com/office/drawing/2014/main" id="{A25FFE65-2D5D-0F1D-AF1D-42BE5BEB51C8}"/>
                </a:ext>
              </a:extLst>
            </p:cNvPr>
            <p:cNvGrpSpPr/>
            <p:nvPr/>
          </p:nvGrpSpPr>
          <p:grpSpPr>
            <a:xfrm>
              <a:off x="4685644" y="1951202"/>
              <a:ext cx="4646338" cy="830997"/>
              <a:chOff x="4973912" y="1989302"/>
              <a:chExt cx="4646338" cy="830997"/>
            </a:xfrm>
          </p:grpSpPr>
          <p:sp>
            <p:nvSpPr>
              <p:cNvPr id="278" name="Rectangle: Rounded Corners 277">
                <a:extLst>
                  <a:ext uri="{FF2B5EF4-FFF2-40B4-BE49-F238E27FC236}">
                    <a16:creationId xmlns:a16="http://schemas.microsoft.com/office/drawing/2014/main" id="{994289BC-C1A6-FC1C-C1FB-F288CACF0497}"/>
                  </a:ext>
                </a:extLst>
              </p:cNvPr>
              <p:cNvSpPr/>
              <p:nvPr/>
            </p:nvSpPr>
            <p:spPr>
              <a:xfrm>
                <a:off x="6081645" y="2011410"/>
                <a:ext cx="3538605" cy="786781"/>
              </a:xfrm>
              <a:prstGeom prst="roundRect">
                <a:avLst>
                  <a:gd name="adj" fmla="val 50000"/>
                </a:avLst>
              </a:prstGeom>
              <a:noFill/>
              <a:ln>
                <a:solidFill>
                  <a:srgbClr val="53B4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79" name="Freeform: Shape 278">
                <a:extLst>
                  <a:ext uri="{FF2B5EF4-FFF2-40B4-BE49-F238E27FC236}">
                    <a16:creationId xmlns:a16="http://schemas.microsoft.com/office/drawing/2014/main" id="{EA5B8257-321C-572A-634F-A2DE3B91C378}"/>
                  </a:ext>
                </a:extLst>
              </p:cNvPr>
              <p:cNvSpPr/>
              <p:nvPr/>
            </p:nvSpPr>
            <p:spPr>
              <a:xfrm>
                <a:off x="5264994" y="2399654"/>
                <a:ext cx="452988" cy="10292"/>
              </a:xfrm>
              <a:custGeom>
                <a:avLst/>
                <a:gdLst>
                  <a:gd name="connsiteX0" fmla="*/ 0 w 452988"/>
                  <a:gd name="connsiteY0" fmla="*/ 0 h 10292"/>
                  <a:gd name="connsiteX1" fmla="*/ 452988 w 452988"/>
                  <a:gd name="connsiteY1" fmla="*/ 0 h 10292"/>
                </a:gdLst>
                <a:ahLst/>
                <a:cxnLst>
                  <a:cxn ang="0">
                    <a:pos x="connsiteX0" y="connsiteY0"/>
                  </a:cxn>
                  <a:cxn ang="0">
                    <a:pos x="connsiteX1" y="connsiteY1"/>
                  </a:cxn>
                </a:cxnLst>
                <a:rect l="l" t="t" r="r" b="b"/>
                <a:pathLst>
                  <a:path w="452988" h="10292">
                    <a:moveTo>
                      <a:pt x="0" y="0"/>
                    </a:moveTo>
                    <a:lnTo>
                      <a:pt x="452988" y="0"/>
                    </a:lnTo>
                  </a:path>
                </a:pathLst>
              </a:custGeom>
              <a:ln w="10286" cap="flat">
                <a:solidFill>
                  <a:srgbClr val="53B4BD"/>
                </a:solid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3795EFA9-33EA-CB73-0345-3FF9A762A0EB}"/>
                  </a:ext>
                </a:extLst>
              </p:cNvPr>
              <p:cNvSpPr/>
              <p:nvPr/>
            </p:nvSpPr>
            <p:spPr>
              <a:xfrm>
                <a:off x="5707586" y="2329548"/>
                <a:ext cx="91268" cy="150504"/>
              </a:xfrm>
              <a:custGeom>
                <a:avLst/>
                <a:gdLst>
                  <a:gd name="connsiteX0" fmla="*/ 27203 w 91268"/>
                  <a:gd name="connsiteY0" fmla="*/ 4571 h 150504"/>
                  <a:gd name="connsiteX1" fmla="*/ 86490 w 91268"/>
                  <a:gd name="connsiteY1" fmla="*/ 63961 h 150504"/>
                  <a:gd name="connsiteX2" fmla="*/ 86613 w 91268"/>
                  <a:gd name="connsiteY2" fmla="*/ 86379 h 150504"/>
                  <a:gd name="connsiteX3" fmla="*/ 86490 w 91268"/>
                  <a:gd name="connsiteY3" fmla="*/ 86502 h 150504"/>
                  <a:gd name="connsiteX4" fmla="*/ 27203 w 91268"/>
                  <a:gd name="connsiteY4" fmla="*/ 145789 h 150504"/>
                  <a:gd name="connsiteX5" fmla="*/ 4641 w 91268"/>
                  <a:gd name="connsiteY5" fmla="*/ 145871 h 150504"/>
                  <a:gd name="connsiteX6" fmla="*/ -73 w 91268"/>
                  <a:gd name="connsiteY6" fmla="*/ 134570 h 150504"/>
                  <a:gd name="connsiteX7" fmla="*/ -73 w 91268"/>
                  <a:gd name="connsiteY7" fmla="*/ 15893 h 150504"/>
                  <a:gd name="connsiteX8" fmla="*/ 16148 w 91268"/>
                  <a:gd name="connsiteY8" fmla="*/ 1 h 150504"/>
                  <a:gd name="connsiteX9" fmla="*/ 27203 w 91268"/>
                  <a:gd name="connsiteY9" fmla="*/ 4571 h 15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268" h="150504">
                    <a:moveTo>
                      <a:pt x="27203" y="4571"/>
                    </a:moveTo>
                    <a:lnTo>
                      <a:pt x="86490" y="63961"/>
                    </a:lnTo>
                    <a:cubicBezTo>
                      <a:pt x="92717" y="70116"/>
                      <a:pt x="92768" y="80151"/>
                      <a:pt x="86613" y="86379"/>
                    </a:cubicBezTo>
                    <a:cubicBezTo>
                      <a:pt x="86572" y="86420"/>
                      <a:pt x="86531" y="86461"/>
                      <a:pt x="86490" y="86502"/>
                    </a:cubicBezTo>
                    <a:lnTo>
                      <a:pt x="27203" y="145789"/>
                    </a:lnTo>
                    <a:cubicBezTo>
                      <a:pt x="20996" y="152047"/>
                      <a:pt x="10889" y="152078"/>
                      <a:pt x="4641" y="145871"/>
                    </a:cubicBezTo>
                    <a:cubicBezTo>
                      <a:pt x="1625" y="142876"/>
                      <a:pt x="-63" y="138811"/>
                      <a:pt x="-73" y="134570"/>
                    </a:cubicBezTo>
                    <a:lnTo>
                      <a:pt x="-73" y="15893"/>
                    </a:lnTo>
                    <a:cubicBezTo>
                      <a:pt x="20" y="7021"/>
                      <a:pt x="7276" y="-92"/>
                      <a:pt x="16148" y="1"/>
                    </a:cubicBezTo>
                    <a:cubicBezTo>
                      <a:pt x="20286" y="42"/>
                      <a:pt x="24249" y="1679"/>
                      <a:pt x="27203" y="4571"/>
                    </a:cubicBezTo>
                    <a:close/>
                  </a:path>
                </a:pathLst>
              </a:custGeom>
              <a:solidFill>
                <a:schemeClr val="tx1"/>
              </a:solidFill>
              <a:ln w="10286"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1264CF77-65FE-4D07-55EF-2B719E3B74C4}"/>
                  </a:ext>
                </a:extLst>
              </p:cNvPr>
              <p:cNvSpPr/>
              <p:nvPr/>
            </p:nvSpPr>
            <p:spPr>
              <a:xfrm>
                <a:off x="4973912" y="2149538"/>
                <a:ext cx="510525" cy="510525"/>
              </a:xfrm>
              <a:custGeom>
                <a:avLst/>
                <a:gdLst>
                  <a:gd name="connsiteX0" fmla="*/ 510525 w 510525"/>
                  <a:gd name="connsiteY0" fmla="*/ 255263 h 510525"/>
                  <a:gd name="connsiteX1" fmla="*/ 255263 w 510525"/>
                  <a:gd name="connsiteY1" fmla="*/ 510526 h 510525"/>
                  <a:gd name="connsiteX2" fmla="*/ 0 w 510525"/>
                  <a:gd name="connsiteY2" fmla="*/ 255263 h 510525"/>
                  <a:gd name="connsiteX3" fmla="*/ 255263 w 510525"/>
                  <a:gd name="connsiteY3" fmla="*/ 0 h 510525"/>
                  <a:gd name="connsiteX4" fmla="*/ 510525 w 510525"/>
                  <a:gd name="connsiteY4" fmla="*/ 255263 h 51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25" h="510525">
                    <a:moveTo>
                      <a:pt x="510525" y="255263"/>
                    </a:moveTo>
                    <a:cubicBezTo>
                      <a:pt x="510525" y="396240"/>
                      <a:pt x="396240" y="510526"/>
                      <a:pt x="255263" y="510526"/>
                    </a:cubicBezTo>
                    <a:cubicBezTo>
                      <a:pt x="114285" y="510526"/>
                      <a:pt x="0" y="396241"/>
                      <a:pt x="0" y="255263"/>
                    </a:cubicBezTo>
                    <a:cubicBezTo>
                      <a:pt x="0" y="114285"/>
                      <a:pt x="114285" y="0"/>
                      <a:pt x="255263" y="0"/>
                    </a:cubicBezTo>
                    <a:cubicBezTo>
                      <a:pt x="396240" y="0"/>
                      <a:pt x="510525" y="114285"/>
                      <a:pt x="510525" y="255263"/>
                    </a:cubicBezTo>
                    <a:close/>
                  </a:path>
                </a:pathLst>
              </a:custGeom>
              <a:solidFill>
                <a:srgbClr val="FFFFFF"/>
              </a:solidFill>
              <a:ln w="10286" cap="flat">
                <a:solidFill>
                  <a:schemeClr val="accent3"/>
                </a:solid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66E23D54-CE87-C31A-5A7E-267655EBF624}"/>
                  </a:ext>
                </a:extLst>
              </p:cNvPr>
              <p:cNvSpPr/>
              <p:nvPr/>
            </p:nvSpPr>
            <p:spPr>
              <a:xfrm>
                <a:off x="5040095" y="2215412"/>
                <a:ext cx="378777" cy="378777"/>
              </a:xfrm>
              <a:custGeom>
                <a:avLst/>
                <a:gdLst>
                  <a:gd name="connsiteX0" fmla="*/ 189418 w 378777"/>
                  <a:gd name="connsiteY0" fmla="*/ 378777 h 378777"/>
                  <a:gd name="connsiteX1" fmla="*/ -73 w 378777"/>
                  <a:gd name="connsiteY1" fmla="*/ 189492 h 378777"/>
                  <a:gd name="connsiteX2" fmla="*/ 189213 w 378777"/>
                  <a:gd name="connsiteY2" fmla="*/ 0 h 378777"/>
                  <a:gd name="connsiteX3" fmla="*/ 378704 w 378777"/>
                  <a:gd name="connsiteY3" fmla="*/ 189286 h 378777"/>
                  <a:gd name="connsiteX4" fmla="*/ 378704 w 378777"/>
                  <a:gd name="connsiteY4" fmla="*/ 189492 h 378777"/>
                  <a:gd name="connsiteX5" fmla="*/ 189418 w 378777"/>
                  <a:gd name="connsiteY5" fmla="*/ 378777 h 37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77" h="378777">
                    <a:moveTo>
                      <a:pt x="189418" y="378777"/>
                    </a:moveTo>
                    <a:cubicBezTo>
                      <a:pt x="84823" y="378839"/>
                      <a:pt x="-11" y="294088"/>
                      <a:pt x="-73" y="189492"/>
                    </a:cubicBezTo>
                    <a:cubicBezTo>
                      <a:pt x="-135" y="84896"/>
                      <a:pt x="84617" y="62"/>
                      <a:pt x="189213" y="0"/>
                    </a:cubicBezTo>
                    <a:cubicBezTo>
                      <a:pt x="293809" y="-62"/>
                      <a:pt x="378642" y="84690"/>
                      <a:pt x="378704" y="189286"/>
                    </a:cubicBezTo>
                    <a:cubicBezTo>
                      <a:pt x="378704" y="189358"/>
                      <a:pt x="378704" y="189420"/>
                      <a:pt x="378704" y="189492"/>
                    </a:cubicBezTo>
                    <a:cubicBezTo>
                      <a:pt x="378591" y="293985"/>
                      <a:pt x="293912" y="378664"/>
                      <a:pt x="189418" y="378777"/>
                    </a:cubicBezTo>
                    <a:close/>
                  </a:path>
                </a:pathLst>
              </a:custGeom>
              <a:solidFill>
                <a:srgbClr val="FFFFFF"/>
              </a:solidFill>
              <a:ln w="10286"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AE7484D7-BA71-67B8-D39B-EF65141ED383}"/>
                  </a:ext>
                </a:extLst>
              </p:cNvPr>
              <p:cNvSpPr/>
              <p:nvPr/>
            </p:nvSpPr>
            <p:spPr>
              <a:xfrm>
                <a:off x="5123261" y="2298887"/>
                <a:ext cx="211826" cy="211826"/>
              </a:xfrm>
              <a:custGeom>
                <a:avLst/>
                <a:gdLst>
                  <a:gd name="connsiteX0" fmla="*/ 211827 w 211826"/>
                  <a:gd name="connsiteY0" fmla="*/ 105913 h 211826"/>
                  <a:gd name="connsiteX1" fmla="*/ 105914 w 211826"/>
                  <a:gd name="connsiteY1" fmla="*/ 211827 h 211826"/>
                  <a:gd name="connsiteX2" fmla="*/ 0 w 211826"/>
                  <a:gd name="connsiteY2" fmla="*/ 105913 h 211826"/>
                  <a:gd name="connsiteX3" fmla="*/ 105914 w 211826"/>
                  <a:gd name="connsiteY3" fmla="*/ 0 h 211826"/>
                  <a:gd name="connsiteX4" fmla="*/ 211827 w 211826"/>
                  <a:gd name="connsiteY4" fmla="*/ 105913 h 21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26" h="211826">
                    <a:moveTo>
                      <a:pt x="211827" y="105913"/>
                    </a:moveTo>
                    <a:cubicBezTo>
                      <a:pt x="211827" y="164408"/>
                      <a:pt x="164408" y="211827"/>
                      <a:pt x="105914" y="211827"/>
                    </a:cubicBezTo>
                    <a:cubicBezTo>
                      <a:pt x="47419" y="211827"/>
                      <a:pt x="0" y="164408"/>
                      <a:pt x="0" y="105913"/>
                    </a:cubicBezTo>
                    <a:cubicBezTo>
                      <a:pt x="0" y="47419"/>
                      <a:pt x="47419" y="0"/>
                      <a:pt x="105914" y="0"/>
                    </a:cubicBezTo>
                    <a:cubicBezTo>
                      <a:pt x="164408" y="0"/>
                      <a:pt x="211827" y="47419"/>
                      <a:pt x="211827" y="105913"/>
                    </a:cubicBezTo>
                    <a:close/>
                  </a:path>
                </a:pathLst>
              </a:custGeom>
              <a:solidFill>
                <a:schemeClr val="accent3"/>
              </a:solidFill>
              <a:ln w="10286" cap="flat">
                <a:noFill/>
                <a:prstDash val="solid"/>
                <a:miter/>
              </a:ln>
            </p:spPr>
            <p:txBody>
              <a:bodyPr rtlCol="0" anchor="ctr"/>
              <a:lstStyle/>
              <a:p>
                <a:endParaRPr lang="en-IN"/>
              </a:p>
            </p:txBody>
          </p:sp>
          <p:grpSp>
            <p:nvGrpSpPr>
              <p:cNvPr id="284" name="Group 283">
                <a:extLst>
                  <a:ext uri="{FF2B5EF4-FFF2-40B4-BE49-F238E27FC236}">
                    <a16:creationId xmlns:a16="http://schemas.microsoft.com/office/drawing/2014/main" id="{4B6877B7-8B4F-CC2B-608B-A67B002854D7}"/>
                  </a:ext>
                </a:extLst>
              </p:cNvPr>
              <p:cNvGrpSpPr/>
              <p:nvPr/>
            </p:nvGrpSpPr>
            <p:grpSpPr>
              <a:xfrm>
                <a:off x="6891766" y="2131123"/>
                <a:ext cx="2175666" cy="547355"/>
                <a:chOff x="6891766" y="2149145"/>
                <a:chExt cx="2175666" cy="547355"/>
              </a:xfrm>
            </p:grpSpPr>
            <p:sp>
              <p:nvSpPr>
                <p:cNvPr id="291" name="TextBox 290">
                  <a:extLst>
                    <a:ext uri="{FF2B5EF4-FFF2-40B4-BE49-F238E27FC236}">
                      <a16:creationId xmlns:a16="http://schemas.microsoft.com/office/drawing/2014/main" id="{B7537BA8-ED2F-1447-B8E3-D816CBB59268}"/>
                    </a:ext>
                  </a:extLst>
                </p:cNvPr>
                <p:cNvSpPr txBox="1"/>
                <p:nvPr/>
              </p:nvSpPr>
              <p:spPr>
                <a:xfrm>
                  <a:off x="6891766" y="2419501"/>
                  <a:ext cx="2175666" cy="276999"/>
                </a:xfrm>
                <a:prstGeom prst="rect">
                  <a:avLst/>
                </a:prstGeom>
                <a:noFill/>
              </p:spPr>
              <p:txBody>
                <a:bodyPr wrap="square" lIns="0" tIns="0" rIns="0" bIns="0" rtlCol="0">
                  <a:spAutoFit/>
                </a:bodyPr>
                <a:lstStyle/>
                <a:p>
                  <a:r>
                    <a:rPr lang="en-US" sz="900"/>
                    <a:t>Understand &amp; analyze the unique needs of every project</a:t>
                  </a:r>
                </a:p>
              </p:txBody>
            </p:sp>
            <p:sp>
              <p:nvSpPr>
                <p:cNvPr id="292" name="TextBox 291">
                  <a:extLst>
                    <a:ext uri="{FF2B5EF4-FFF2-40B4-BE49-F238E27FC236}">
                      <a16:creationId xmlns:a16="http://schemas.microsoft.com/office/drawing/2014/main" id="{927E44C3-A3D8-7AFD-CBF4-CBC22E38A06D}"/>
                    </a:ext>
                  </a:extLst>
                </p:cNvPr>
                <p:cNvSpPr txBox="1"/>
                <p:nvPr/>
              </p:nvSpPr>
              <p:spPr>
                <a:xfrm>
                  <a:off x="6891766" y="2149145"/>
                  <a:ext cx="1069203" cy="246221"/>
                </a:xfrm>
                <a:prstGeom prst="rect">
                  <a:avLst/>
                </a:prstGeom>
                <a:noFill/>
              </p:spPr>
              <p:txBody>
                <a:bodyPr wrap="none" lIns="0" tIns="0" rIns="0" bIns="0" rtlCol="0" anchor="t">
                  <a:spAutoFit/>
                </a:bodyPr>
                <a:lstStyle/>
                <a:p>
                  <a:r>
                    <a:rPr lang="en-US" sz="1600">
                      <a:ln/>
                      <a:latin typeface="+mj-lt"/>
                      <a:cs typeface="Arial"/>
                      <a:sym typeface="Arial"/>
                      <a:rtl val="0"/>
                    </a:rPr>
                    <a:t>ENVISION</a:t>
                  </a:r>
                  <a:endParaRPr lang="en-IN" sz="1600" spc="0" baseline="0">
                    <a:ln/>
                    <a:latin typeface="+mj-lt"/>
                    <a:cs typeface="Arial"/>
                    <a:sym typeface="Arial"/>
                    <a:rtl val="0"/>
                  </a:endParaRPr>
                </a:p>
              </p:txBody>
            </p:sp>
          </p:grpSp>
          <p:sp>
            <p:nvSpPr>
              <p:cNvPr id="285" name="TextBox 284">
                <a:extLst>
                  <a:ext uri="{FF2B5EF4-FFF2-40B4-BE49-F238E27FC236}">
                    <a16:creationId xmlns:a16="http://schemas.microsoft.com/office/drawing/2014/main" id="{BCC8483C-F87D-04E3-1656-17CF238EC76D}"/>
                  </a:ext>
                </a:extLst>
              </p:cNvPr>
              <p:cNvSpPr txBox="1"/>
              <p:nvPr/>
            </p:nvSpPr>
            <p:spPr>
              <a:xfrm>
                <a:off x="9120440" y="1989302"/>
                <a:ext cx="149075" cy="830997"/>
              </a:xfrm>
              <a:prstGeom prst="rect">
                <a:avLst/>
              </a:prstGeom>
              <a:noFill/>
            </p:spPr>
            <p:txBody>
              <a:bodyPr wrap="square" lIns="0" tIns="0" rIns="0" bIns="0" rtlCol="0" anchor="ctr">
                <a:spAutoFit/>
              </a:bodyPr>
              <a:lstStyle/>
              <a:p>
                <a:pPr algn="ctr"/>
                <a:r>
                  <a:rPr lang="en-IN" sz="5400" b="1" spc="0" baseline="0">
                    <a:ln/>
                    <a:solidFill>
                      <a:schemeClr val="bg1">
                        <a:lumMod val="95000"/>
                      </a:schemeClr>
                    </a:solidFill>
                    <a:latin typeface="+mj-lt"/>
                    <a:sym typeface="Montserrat"/>
                    <a:rtl val="0"/>
                  </a:rPr>
                  <a:t>2</a:t>
                </a:r>
              </a:p>
            </p:txBody>
          </p:sp>
          <p:grpSp>
            <p:nvGrpSpPr>
              <p:cNvPr id="286" name="Group 285">
                <a:extLst>
                  <a:ext uri="{FF2B5EF4-FFF2-40B4-BE49-F238E27FC236}">
                    <a16:creationId xmlns:a16="http://schemas.microsoft.com/office/drawing/2014/main" id="{0FD6F3F6-38A3-9DBF-C42D-D91B63DE76AD}"/>
                  </a:ext>
                </a:extLst>
              </p:cNvPr>
              <p:cNvGrpSpPr/>
              <p:nvPr/>
            </p:nvGrpSpPr>
            <p:grpSpPr>
              <a:xfrm>
                <a:off x="5926227" y="1997512"/>
                <a:ext cx="814576" cy="814576"/>
                <a:chOff x="5988049" y="2001886"/>
                <a:chExt cx="814576" cy="814576"/>
              </a:xfrm>
            </p:grpSpPr>
            <p:sp>
              <p:nvSpPr>
                <p:cNvPr id="287" name="Freeform: Shape 286">
                  <a:extLst>
                    <a:ext uri="{FF2B5EF4-FFF2-40B4-BE49-F238E27FC236}">
                      <a16:creationId xmlns:a16="http://schemas.microsoft.com/office/drawing/2014/main" id="{24976AE7-165B-E000-4741-6A311401F80A}"/>
                    </a:ext>
                  </a:extLst>
                </p:cNvPr>
                <p:cNvSpPr/>
                <p:nvPr/>
              </p:nvSpPr>
              <p:spPr>
                <a:xfrm>
                  <a:off x="5988049" y="2001886"/>
                  <a:ext cx="814576" cy="814576"/>
                </a:xfrm>
                <a:custGeom>
                  <a:avLst/>
                  <a:gdLst>
                    <a:gd name="connsiteX0" fmla="*/ 814576 w 814576"/>
                    <a:gd name="connsiteY0" fmla="*/ 407288 h 814576"/>
                    <a:gd name="connsiteX1" fmla="*/ 407288 w 814576"/>
                    <a:gd name="connsiteY1" fmla="*/ 814576 h 814576"/>
                    <a:gd name="connsiteX2" fmla="*/ 0 w 814576"/>
                    <a:gd name="connsiteY2" fmla="*/ 407288 h 814576"/>
                    <a:gd name="connsiteX3" fmla="*/ 407288 w 814576"/>
                    <a:gd name="connsiteY3" fmla="*/ 0 h 814576"/>
                    <a:gd name="connsiteX4" fmla="*/ 814576 w 814576"/>
                    <a:gd name="connsiteY4" fmla="*/ 407288 h 814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576" h="814576">
                      <a:moveTo>
                        <a:pt x="814576" y="407288"/>
                      </a:moveTo>
                      <a:cubicBezTo>
                        <a:pt x="814576" y="632227"/>
                        <a:pt x="632227" y="814576"/>
                        <a:pt x="407288" y="814576"/>
                      </a:cubicBezTo>
                      <a:cubicBezTo>
                        <a:pt x="182349" y="814576"/>
                        <a:pt x="0" y="632227"/>
                        <a:pt x="0" y="407288"/>
                      </a:cubicBezTo>
                      <a:cubicBezTo>
                        <a:pt x="0" y="182349"/>
                        <a:pt x="182349" y="0"/>
                        <a:pt x="407288" y="0"/>
                      </a:cubicBezTo>
                      <a:cubicBezTo>
                        <a:pt x="632227" y="0"/>
                        <a:pt x="814576" y="182349"/>
                        <a:pt x="814576" y="407288"/>
                      </a:cubicBezTo>
                      <a:close/>
                    </a:path>
                  </a:pathLst>
                </a:custGeom>
                <a:solidFill>
                  <a:srgbClr val="53B4BD"/>
                </a:solidFill>
                <a:ln w="10286"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FC7F1852-9C3B-9BB4-8C60-AFEBA8E17A0C}"/>
                    </a:ext>
                  </a:extLst>
                </p:cNvPr>
                <p:cNvSpPr/>
                <p:nvPr/>
              </p:nvSpPr>
              <p:spPr>
                <a:xfrm>
                  <a:off x="6038690" y="2052527"/>
                  <a:ext cx="713294" cy="713294"/>
                </a:xfrm>
                <a:custGeom>
                  <a:avLst/>
                  <a:gdLst>
                    <a:gd name="connsiteX0" fmla="*/ 713295 w 713294"/>
                    <a:gd name="connsiteY0" fmla="*/ 356647 h 713294"/>
                    <a:gd name="connsiteX1" fmla="*/ 356648 w 713294"/>
                    <a:gd name="connsiteY1" fmla="*/ 713295 h 713294"/>
                    <a:gd name="connsiteX2" fmla="*/ 0 w 713294"/>
                    <a:gd name="connsiteY2" fmla="*/ 356647 h 713294"/>
                    <a:gd name="connsiteX3" fmla="*/ 356648 w 713294"/>
                    <a:gd name="connsiteY3" fmla="*/ 0 h 713294"/>
                    <a:gd name="connsiteX4" fmla="*/ 713295 w 713294"/>
                    <a:gd name="connsiteY4" fmla="*/ 356647 h 713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94" h="713294">
                      <a:moveTo>
                        <a:pt x="713295" y="356647"/>
                      </a:moveTo>
                      <a:cubicBezTo>
                        <a:pt x="713295" y="553618"/>
                        <a:pt x="553618" y="713295"/>
                        <a:pt x="356648" y="713295"/>
                      </a:cubicBezTo>
                      <a:cubicBezTo>
                        <a:pt x="159677" y="713295"/>
                        <a:pt x="0" y="553618"/>
                        <a:pt x="0" y="356647"/>
                      </a:cubicBezTo>
                      <a:cubicBezTo>
                        <a:pt x="0" y="159676"/>
                        <a:pt x="159677" y="0"/>
                        <a:pt x="356648" y="0"/>
                      </a:cubicBezTo>
                      <a:cubicBezTo>
                        <a:pt x="553618" y="0"/>
                        <a:pt x="713295" y="159676"/>
                        <a:pt x="713295" y="356647"/>
                      </a:cubicBezTo>
                      <a:close/>
                    </a:path>
                  </a:pathLst>
                </a:custGeom>
                <a:solidFill>
                  <a:srgbClr val="FFFFFF"/>
                </a:solidFill>
                <a:ln w="10286"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3DDF91E3-BF8C-2629-0436-49289E157C2A}"/>
                    </a:ext>
                  </a:extLst>
                </p:cNvPr>
                <p:cNvSpPr/>
                <p:nvPr/>
              </p:nvSpPr>
              <p:spPr>
                <a:xfrm rot="18900000">
                  <a:off x="6125337" y="2139174"/>
                  <a:ext cx="540000" cy="540000"/>
                </a:xfrm>
                <a:custGeom>
                  <a:avLst/>
                  <a:gdLst>
                    <a:gd name="connsiteX0" fmla="*/ 462900 w 462972"/>
                    <a:gd name="connsiteY0" fmla="*/ 231486 h 462972"/>
                    <a:gd name="connsiteX1" fmla="*/ 231413 w 462972"/>
                    <a:gd name="connsiteY1" fmla="*/ 462973 h 462972"/>
                    <a:gd name="connsiteX2" fmla="*/ -73 w 462972"/>
                    <a:gd name="connsiteY2" fmla="*/ 231486 h 462972"/>
                    <a:gd name="connsiteX3" fmla="*/ 231413 w 462972"/>
                    <a:gd name="connsiteY3" fmla="*/ 0 h 462972"/>
                    <a:gd name="connsiteX4" fmla="*/ 462900 w 462972"/>
                    <a:gd name="connsiteY4" fmla="*/ 231486 h 4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72" h="462972">
                      <a:moveTo>
                        <a:pt x="462900" y="231486"/>
                      </a:moveTo>
                      <a:cubicBezTo>
                        <a:pt x="462900" y="359333"/>
                        <a:pt x="359259" y="462973"/>
                        <a:pt x="231413" y="462973"/>
                      </a:cubicBezTo>
                      <a:cubicBezTo>
                        <a:pt x="103567" y="462973"/>
                        <a:pt x="-73" y="359333"/>
                        <a:pt x="-73" y="231486"/>
                      </a:cubicBezTo>
                      <a:cubicBezTo>
                        <a:pt x="-73" y="103640"/>
                        <a:pt x="103567" y="0"/>
                        <a:pt x="231413" y="0"/>
                      </a:cubicBezTo>
                      <a:cubicBezTo>
                        <a:pt x="359260" y="0"/>
                        <a:pt x="462900" y="103640"/>
                        <a:pt x="462900" y="231486"/>
                      </a:cubicBezTo>
                      <a:close/>
                    </a:path>
                  </a:pathLst>
                </a:custGeom>
                <a:solidFill>
                  <a:schemeClr val="accent3"/>
                </a:solidFill>
                <a:ln w="10286" cap="flat">
                  <a:noFill/>
                  <a:prstDash val="solid"/>
                  <a:miter/>
                </a:ln>
              </p:spPr>
              <p:txBody>
                <a:bodyPr rtlCol="0" anchor="ctr"/>
                <a:lstStyle/>
                <a:p>
                  <a:endParaRPr lang="en-IN">
                    <a:solidFill>
                      <a:schemeClr val="accent3"/>
                    </a:solidFill>
                  </a:endParaRPr>
                </a:p>
              </p:txBody>
            </p:sp>
            <p:pic>
              <p:nvPicPr>
                <p:cNvPr id="290" name="Graphic 289">
                  <a:extLst>
                    <a:ext uri="{FF2B5EF4-FFF2-40B4-BE49-F238E27FC236}">
                      <a16:creationId xmlns:a16="http://schemas.microsoft.com/office/drawing/2014/main" id="{5A448022-BB13-3A6C-B8E9-FA56910E57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4536" y="2208458"/>
                  <a:ext cx="361603" cy="401432"/>
                </a:xfrm>
                <a:prstGeom prst="rect">
                  <a:avLst/>
                </a:prstGeom>
              </p:spPr>
            </p:pic>
          </p:grpSp>
        </p:grpSp>
        <p:sp>
          <p:nvSpPr>
            <p:cNvPr id="215" name="Freeform: Shape 214">
              <a:extLst>
                <a:ext uri="{FF2B5EF4-FFF2-40B4-BE49-F238E27FC236}">
                  <a16:creationId xmlns:a16="http://schemas.microsoft.com/office/drawing/2014/main" id="{63F9363D-F609-6863-35B6-63AAE4AE0564}"/>
                </a:ext>
              </a:extLst>
            </p:cNvPr>
            <p:cNvSpPr/>
            <p:nvPr/>
          </p:nvSpPr>
          <p:spPr>
            <a:xfrm>
              <a:off x="4685644" y="4463159"/>
              <a:ext cx="510525" cy="510525"/>
            </a:xfrm>
            <a:custGeom>
              <a:avLst/>
              <a:gdLst>
                <a:gd name="connsiteX0" fmla="*/ 510525 w 510525"/>
                <a:gd name="connsiteY0" fmla="*/ 255263 h 510525"/>
                <a:gd name="connsiteX1" fmla="*/ 255263 w 510525"/>
                <a:gd name="connsiteY1" fmla="*/ 510525 h 510525"/>
                <a:gd name="connsiteX2" fmla="*/ 0 w 510525"/>
                <a:gd name="connsiteY2" fmla="*/ 255263 h 510525"/>
                <a:gd name="connsiteX3" fmla="*/ 255263 w 510525"/>
                <a:gd name="connsiteY3" fmla="*/ 0 h 510525"/>
                <a:gd name="connsiteX4" fmla="*/ 510525 w 510525"/>
                <a:gd name="connsiteY4" fmla="*/ 255263 h 51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25" h="510525">
                  <a:moveTo>
                    <a:pt x="510525" y="255263"/>
                  </a:moveTo>
                  <a:cubicBezTo>
                    <a:pt x="510525" y="396241"/>
                    <a:pt x="396240" y="510525"/>
                    <a:pt x="255263" y="510525"/>
                  </a:cubicBezTo>
                  <a:cubicBezTo>
                    <a:pt x="114285" y="510525"/>
                    <a:pt x="0" y="396241"/>
                    <a:pt x="0" y="255263"/>
                  </a:cubicBezTo>
                  <a:cubicBezTo>
                    <a:pt x="0" y="114285"/>
                    <a:pt x="114285" y="0"/>
                    <a:pt x="255263" y="0"/>
                  </a:cubicBezTo>
                  <a:cubicBezTo>
                    <a:pt x="396240" y="0"/>
                    <a:pt x="510525" y="114285"/>
                    <a:pt x="510525" y="255263"/>
                  </a:cubicBezTo>
                  <a:close/>
                </a:path>
              </a:pathLst>
            </a:custGeom>
            <a:solidFill>
              <a:srgbClr val="FFFFFF"/>
            </a:solidFill>
            <a:ln w="10286" cap="flat">
              <a:solidFill>
                <a:schemeClr val="accent3"/>
              </a:solid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06B56E08-2BA9-AF22-17AD-7D10252F4562}"/>
                </a:ext>
              </a:extLst>
            </p:cNvPr>
            <p:cNvSpPr/>
            <p:nvPr/>
          </p:nvSpPr>
          <p:spPr>
            <a:xfrm>
              <a:off x="4751414" y="4529032"/>
              <a:ext cx="378777" cy="378778"/>
            </a:xfrm>
            <a:custGeom>
              <a:avLst/>
              <a:gdLst>
                <a:gd name="connsiteX0" fmla="*/ 189831 w 378777"/>
                <a:gd name="connsiteY0" fmla="*/ 378778 h 378778"/>
                <a:gd name="connsiteX1" fmla="*/ -72 w 378777"/>
                <a:gd name="connsiteY1" fmla="*/ 189904 h 378778"/>
                <a:gd name="connsiteX2" fmla="*/ 188802 w 378777"/>
                <a:gd name="connsiteY2" fmla="*/ 1 h 378778"/>
                <a:gd name="connsiteX3" fmla="*/ 378705 w 378777"/>
                <a:gd name="connsiteY3" fmla="*/ 188875 h 378778"/>
                <a:gd name="connsiteX4" fmla="*/ 378705 w 378777"/>
                <a:gd name="connsiteY4" fmla="*/ 189595 h 378778"/>
                <a:gd name="connsiteX5" fmla="*/ 189831 w 378777"/>
                <a:gd name="connsiteY5" fmla="*/ 378778 h 37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77" h="378778">
                  <a:moveTo>
                    <a:pt x="189831" y="378778"/>
                  </a:moveTo>
                  <a:cubicBezTo>
                    <a:pt x="85235" y="379066"/>
                    <a:pt x="216" y="294500"/>
                    <a:pt x="-72" y="189904"/>
                  </a:cubicBezTo>
                  <a:cubicBezTo>
                    <a:pt x="-360" y="85308"/>
                    <a:pt x="84206" y="289"/>
                    <a:pt x="188802" y="1"/>
                  </a:cubicBezTo>
                  <a:cubicBezTo>
                    <a:pt x="293398" y="-277"/>
                    <a:pt x="378417" y="84279"/>
                    <a:pt x="378705" y="188875"/>
                  </a:cubicBezTo>
                  <a:cubicBezTo>
                    <a:pt x="378705" y="189112"/>
                    <a:pt x="378705" y="189358"/>
                    <a:pt x="378705" y="189595"/>
                  </a:cubicBezTo>
                  <a:cubicBezTo>
                    <a:pt x="378478" y="293862"/>
                    <a:pt x="294098" y="378387"/>
                    <a:pt x="189831" y="378778"/>
                  </a:cubicBezTo>
                  <a:close/>
                </a:path>
              </a:pathLst>
            </a:custGeom>
            <a:solidFill>
              <a:srgbClr val="FFFFFF"/>
            </a:solidFill>
            <a:ln w="10286"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7E048F67-4980-2DCF-5504-59BF87DE9CAE}"/>
                </a:ext>
              </a:extLst>
            </p:cNvPr>
            <p:cNvSpPr/>
            <p:nvPr/>
          </p:nvSpPr>
          <p:spPr>
            <a:xfrm>
              <a:off x="4834993" y="4612508"/>
              <a:ext cx="211826" cy="211826"/>
            </a:xfrm>
            <a:custGeom>
              <a:avLst/>
              <a:gdLst>
                <a:gd name="connsiteX0" fmla="*/ 211827 w 211826"/>
                <a:gd name="connsiteY0" fmla="*/ 105914 h 211826"/>
                <a:gd name="connsiteX1" fmla="*/ 105914 w 211826"/>
                <a:gd name="connsiteY1" fmla="*/ 211827 h 211826"/>
                <a:gd name="connsiteX2" fmla="*/ 0 w 211826"/>
                <a:gd name="connsiteY2" fmla="*/ 105914 h 211826"/>
                <a:gd name="connsiteX3" fmla="*/ 105914 w 211826"/>
                <a:gd name="connsiteY3" fmla="*/ 0 h 211826"/>
                <a:gd name="connsiteX4" fmla="*/ 211827 w 211826"/>
                <a:gd name="connsiteY4" fmla="*/ 105914 h 21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26" h="211826">
                  <a:moveTo>
                    <a:pt x="211827" y="105914"/>
                  </a:moveTo>
                  <a:cubicBezTo>
                    <a:pt x="211827" y="164408"/>
                    <a:pt x="164408" y="211827"/>
                    <a:pt x="105914" y="211827"/>
                  </a:cubicBezTo>
                  <a:cubicBezTo>
                    <a:pt x="47419" y="211827"/>
                    <a:pt x="0" y="164408"/>
                    <a:pt x="0" y="105914"/>
                  </a:cubicBezTo>
                  <a:cubicBezTo>
                    <a:pt x="0" y="47419"/>
                    <a:pt x="47419" y="0"/>
                    <a:pt x="105914" y="0"/>
                  </a:cubicBezTo>
                  <a:cubicBezTo>
                    <a:pt x="164408" y="0"/>
                    <a:pt x="211827" y="47419"/>
                    <a:pt x="211827" y="105914"/>
                  </a:cubicBezTo>
                  <a:close/>
                </a:path>
              </a:pathLst>
            </a:custGeom>
            <a:solidFill>
              <a:schemeClr val="accent3"/>
            </a:solidFill>
            <a:ln w="10286" cap="flat">
              <a:noFill/>
              <a:prstDash val="solid"/>
              <a:miter/>
            </a:ln>
          </p:spPr>
          <p:txBody>
            <a:bodyPr rtlCol="0" anchor="ctr"/>
            <a:lstStyle/>
            <a:p>
              <a:endParaRPr lang="en-IN"/>
            </a:p>
          </p:txBody>
        </p:sp>
        <p:grpSp>
          <p:nvGrpSpPr>
            <p:cNvPr id="218" name="Group 217">
              <a:extLst>
                <a:ext uri="{FF2B5EF4-FFF2-40B4-BE49-F238E27FC236}">
                  <a16:creationId xmlns:a16="http://schemas.microsoft.com/office/drawing/2014/main" id="{9B0B5FA2-B38A-4D93-CAF5-1BFF35090CDE}"/>
                </a:ext>
              </a:extLst>
            </p:cNvPr>
            <p:cNvGrpSpPr/>
            <p:nvPr/>
          </p:nvGrpSpPr>
          <p:grpSpPr>
            <a:xfrm>
              <a:off x="3514725" y="880661"/>
              <a:ext cx="4709491" cy="1105163"/>
              <a:chOff x="3802993" y="918761"/>
              <a:chExt cx="4709491" cy="1105163"/>
            </a:xfrm>
          </p:grpSpPr>
          <p:sp>
            <p:nvSpPr>
              <p:cNvPr id="263" name="Freeform: Shape 262">
                <a:extLst>
                  <a:ext uri="{FF2B5EF4-FFF2-40B4-BE49-F238E27FC236}">
                    <a16:creationId xmlns:a16="http://schemas.microsoft.com/office/drawing/2014/main" id="{02E92BC2-0B24-42F1-CC88-3A20BF6F0A58}"/>
                  </a:ext>
                </a:extLst>
              </p:cNvPr>
              <p:cNvSpPr/>
              <p:nvPr/>
            </p:nvSpPr>
            <p:spPr>
              <a:xfrm>
                <a:off x="4058260" y="1324719"/>
                <a:ext cx="869951" cy="443827"/>
              </a:xfrm>
              <a:custGeom>
                <a:avLst/>
                <a:gdLst>
                  <a:gd name="connsiteX0" fmla="*/ -73 w 869951"/>
                  <a:gd name="connsiteY0" fmla="*/ 443828 h 443827"/>
                  <a:gd name="connsiteX1" fmla="*/ 397643 w 869951"/>
                  <a:gd name="connsiteY1" fmla="*/ 443828 h 443827"/>
                  <a:gd name="connsiteX2" fmla="*/ 549360 w 869951"/>
                  <a:gd name="connsiteY2" fmla="*/ 292111 h 443827"/>
                  <a:gd name="connsiteX3" fmla="*/ 549360 w 869951"/>
                  <a:gd name="connsiteY3" fmla="*/ 151820 h 443827"/>
                  <a:gd name="connsiteX4" fmla="*/ 700973 w 869951"/>
                  <a:gd name="connsiteY4" fmla="*/ 0 h 443827"/>
                  <a:gd name="connsiteX5" fmla="*/ 701076 w 869951"/>
                  <a:gd name="connsiteY5" fmla="*/ 0 h 443827"/>
                  <a:gd name="connsiteX6" fmla="*/ 869879 w 869951"/>
                  <a:gd name="connsiteY6" fmla="*/ 0 h 44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951" h="443827">
                    <a:moveTo>
                      <a:pt x="-73" y="443828"/>
                    </a:moveTo>
                    <a:lnTo>
                      <a:pt x="397643" y="443828"/>
                    </a:lnTo>
                    <a:cubicBezTo>
                      <a:pt x="481437" y="443828"/>
                      <a:pt x="549360" y="375902"/>
                      <a:pt x="549360" y="292111"/>
                    </a:cubicBezTo>
                    <a:lnTo>
                      <a:pt x="549360" y="151820"/>
                    </a:lnTo>
                    <a:cubicBezTo>
                      <a:pt x="549298" y="68029"/>
                      <a:pt x="617179" y="57"/>
                      <a:pt x="700973" y="0"/>
                    </a:cubicBezTo>
                    <a:cubicBezTo>
                      <a:pt x="701004" y="0"/>
                      <a:pt x="701045" y="0"/>
                      <a:pt x="701076" y="0"/>
                    </a:cubicBezTo>
                    <a:lnTo>
                      <a:pt x="869879" y="0"/>
                    </a:lnTo>
                  </a:path>
                </a:pathLst>
              </a:custGeom>
              <a:noFill/>
              <a:ln w="10286" cap="flat">
                <a:solidFill>
                  <a:srgbClr val="53B4BD"/>
                </a:solid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F58BC5E9-09F3-BC44-1B9D-6926073211B9}"/>
                  </a:ext>
                </a:extLst>
              </p:cNvPr>
              <p:cNvSpPr/>
              <p:nvPr/>
            </p:nvSpPr>
            <p:spPr>
              <a:xfrm rot="20363999">
                <a:off x="3802993" y="1513399"/>
                <a:ext cx="510525" cy="510525"/>
              </a:xfrm>
              <a:custGeom>
                <a:avLst/>
                <a:gdLst>
                  <a:gd name="connsiteX0" fmla="*/ 510453 w 510525"/>
                  <a:gd name="connsiteY0" fmla="*/ 255263 h 510525"/>
                  <a:gd name="connsiteX1" fmla="*/ 255190 w 510525"/>
                  <a:gd name="connsiteY1" fmla="*/ 510526 h 510525"/>
                  <a:gd name="connsiteX2" fmla="*/ -73 w 510525"/>
                  <a:gd name="connsiteY2" fmla="*/ 255263 h 510525"/>
                  <a:gd name="connsiteX3" fmla="*/ 255190 w 510525"/>
                  <a:gd name="connsiteY3" fmla="*/ 0 h 510525"/>
                  <a:gd name="connsiteX4" fmla="*/ 510453 w 510525"/>
                  <a:gd name="connsiteY4" fmla="*/ 255263 h 51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25" h="510525">
                    <a:moveTo>
                      <a:pt x="510453" y="255263"/>
                    </a:moveTo>
                    <a:cubicBezTo>
                      <a:pt x="510453" y="396241"/>
                      <a:pt x="396168" y="510526"/>
                      <a:pt x="255190" y="510526"/>
                    </a:cubicBezTo>
                    <a:cubicBezTo>
                      <a:pt x="114212" y="510526"/>
                      <a:pt x="-73" y="396241"/>
                      <a:pt x="-73" y="255263"/>
                    </a:cubicBezTo>
                    <a:cubicBezTo>
                      <a:pt x="-73" y="114285"/>
                      <a:pt x="114212" y="0"/>
                      <a:pt x="255190" y="0"/>
                    </a:cubicBezTo>
                    <a:cubicBezTo>
                      <a:pt x="396168" y="0"/>
                      <a:pt x="510453" y="114285"/>
                      <a:pt x="510453" y="255263"/>
                    </a:cubicBezTo>
                    <a:close/>
                  </a:path>
                </a:pathLst>
              </a:custGeom>
              <a:solidFill>
                <a:srgbClr val="FFFFFF"/>
              </a:solidFill>
              <a:ln w="10286" cap="flat">
                <a:solidFill>
                  <a:schemeClr val="accent3"/>
                </a:solid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46597A10-1C9B-6488-A2D4-8638E2A88EA1}"/>
                  </a:ext>
                </a:extLst>
              </p:cNvPr>
              <p:cNvSpPr/>
              <p:nvPr/>
            </p:nvSpPr>
            <p:spPr>
              <a:xfrm>
                <a:off x="3868768" y="1579158"/>
                <a:ext cx="378777" cy="378777"/>
              </a:xfrm>
              <a:custGeom>
                <a:avLst/>
                <a:gdLst>
                  <a:gd name="connsiteX0" fmla="*/ 189418 w 378777"/>
                  <a:gd name="connsiteY0" fmla="*/ 378777 h 378777"/>
                  <a:gd name="connsiteX1" fmla="*/ -73 w 378777"/>
                  <a:gd name="connsiteY1" fmla="*/ 189492 h 378777"/>
                  <a:gd name="connsiteX2" fmla="*/ 189213 w 378777"/>
                  <a:gd name="connsiteY2" fmla="*/ 0 h 378777"/>
                  <a:gd name="connsiteX3" fmla="*/ 378704 w 378777"/>
                  <a:gd name="connsiteY3" fmla="*/ 189286 h 378777"/>
                  <a:gd name="connsiteX4" fmla="*/ 378704 w 378777"/>
                  <a:gd name="connsiteY4" fmla="*/ 189389 h 378777"/>
                  <a:gd name="connsiteX5" fmla="*/ 189418 w 378777"/>
                  <a:gd name="connsiteY5" fmla="*/ 378777 h 37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77" h="378777">
                    <a:moveTo>
                      <a:pt x="189418" y="378777"/>
                    </a:moveTo>
                    <a:cubicBezTo>
                      <a:pt x="84822" y="378839"/>
                      <a:pt x="-11" y="294088"/>
                      <a:pt x="-73" y="189492"/>
                    </a:cubicBezTo>
                    <a:cubicBezTo>
                      <a:pt x="-135" y="84896"/>
                      <a:pt x="84617" y="57"/>
                      <a:pt x="189213" y="0"/>
                    </a:cubicBezTo>
                    <a:cubicBezTo>
                      <a:pt x="293809" y="-56"/>
                      <a:pt x="378642" y="84690"/>
                      <a:pt x="378704" y="189286"/>
                    </a:cubicBezTo>
                    <a:cubicBezTo>
                      <a:pt x="378704" y="189320"/>
                      <a:pt x="378704" y="189355"/>
                      <a:pt x="378704" y="189389"/>
                    </a:cubicBezTo>
                    <a:cubicBezTo>
                      <a:pt x="378642" y="293921"/>
                      <a:pt x="293953" y="378664"/>
                      <a:pt x="189418" y="378777"/>
                    </a:cubicBezTo>
                    <a:close/>
                  </a:path>
                </a:pathLst>
              </a:custGeom>
              <a:solidFill>
                <a:srgbClr val="FFFFFF"/>
              </a:solidFill>
              <a:ln w="10286"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6DB0F01E-7A76-0F2F-2B94-9F0762236CE6}"/>
                  </a:ext>
                </a:extLst>
              </p:cNvPr>
              <p:cNvSpPr/>
              <p:nvPr/>
            </p:nvSpPr>
            <p:spPr>
              <a:xfrm rot="20259001">
                <a:off x="3952362" y="1662797"/>
                <a:ext cx="211826" cy="211826"/>
              </a:xfrm>
              <a:custGeom>
                <a:avLst/>
                <a:gdLst>
                  <a:gd name="connsiteX0" fmla="*/ 211754 w 211826"/>
                  <a:gd name="connsiteY0" fmla="*/ 105914 h 211826"/>
                  <a:gd name="connsiteX1" fmla="*/ 105841 w 211826"/>
                  <a:gd name="connsiteY1" fmla="*/ 211827 h 211826"/>
                  <a:gd name="connsiteX2" fmla="*/ -73 w 211826"/>
                  <a:gd name="connsiteY2" fmla="*/ 105914 h 211826"/>
                  <a:gd name="connsiteX3" fmla="*/ 105841 w 211826"/>
                  <a:gd name="connsiteY3" fmla="*/ 0 h 211826"/>
                  <a:gd name="connsiteX4" fmla="*/ 211754 w 211826"/>
                  <a:gd name="connsiteY4" fmla="*/ 105914 h 21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26" h="211826">
                    <a:moveTo>
                      <a:pt x="211754" y="105914"/>
                    </a:moveTo>
                    <a:cubicBezTo>
                      <a:pt x="211754" y="164408"/>
                      <a:pt x="164335" y="211827"/>
                      <a:pt x="105841" y="211827"/>
                    </a:cubicBezTo>
                    <a:cubicBezTo>
                      <a:pt x="47346" y="211827"/>
                      <a:pt x="-73" y="164408"/>
                      <a:pt x="-73" y="105914"/>
                    </a:cubicBezTo>
                    <a:cubicBezTo>
                      <a:pt x="-73" y="47419"/>
                      <a:pt x="47346" y="0"/>
                      <a:pt x="105841" y="0"/>
                    </a:cubicBezTo>
                    <a:cubicBezTo>
                      <a:pt x="164335" y="0"/>
                      <a:pt x="211754" y="47419"/>
                      <a:pt x="211754" y="105914"/>
                    </a:cubicBezTo>
                    <a:close/>
                  </a:path>
                </a:pathLst>
              </a:custGeom>
              <a:solidFill>
                <a:srgbClr val="53B4BD"/>
              </a:solidFill>
              <a:ln w="10286" cap="flat">
                <a:noFill/>
                <a:prstDash val="solid"/>
                <a:miter/>
              </a:ln>
            </p:spPr>
            <p:txBody>
              <a:bodyPr rtlCol="0" anchor="ctr"/>
              <a:lstStyle/>
              <a:p>
                <a:endParaRPr lang="en-IN"/>
              </a:p>
            </p:txBody>
          </p:sp>
          <p:sp>
            <p:nvSpPr>
              <p:cNvPr id="267" name="Rectangle: Rounded Corners 266">
                <a:extLst>
                  <a:ext uri="{FF2B5EF4-FFF2-40B4-BE49-F238E27FC236}">
                    <a16:creationId xmlns:a16="http://schemas.microsoft.com/office/drawing/2014/main" id="{08640430-1C24-DFC0-C1AD-570359A0F62B}"/>
                  </a:ext>
                </a:extLst>
              </p:cNvPr>
              <p:cNvSpPr/>
              <p:nvPr/>
            </p:nvSpPr>
            <p:spPr>
              <a:xfrm>
                <a:off x="5178231" y="940869"/>
                <a:ext cx="3334253" cy="786781"/>
              </a:xfrm>
              <a:prstGeom prst="roundRect">
                <a:avLst>
                  <a:gd name="adj" fmla="val 50000"/>
                </a:avLst>
              </a:prstGeom>
              <a:noFill/>
              <a:ln>
                <a:solidFill>
                  <a:srgbClr val="53B4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68" name="TextBox 267">
                <a:extLst>
                  <a:ext uri="{FF2B5EF4-FFF2-40B4-BE49-F238E27FC236}">
                    <a16:creationId xmlns:a16="http://schemas.microsoft.com/office/drawing/2014/main" id="{340C878D-9E53-4E17-E014-45A1E61DEEF7}"/>
                  </a:ext>
                </a:extLst>
              </p:cNvPr>
              <p:cNvSpPr txBox="1"/>
              <p:nvPr/>
            </p:nvSpPr>
            <p:spPr>
              <a:xfrm>
                <a:off x="8137689" y="918761"/>
                <a:ext cx="100990" cy="830997"/>
              </a:xfrm>
              <a:prstGeom prst="rect">
                <a:avLst/>
              </a:prstGeom>
              <a:noFill/>
            </p:spPr>
            <p:txBody>
              <a:bodyPr wrap="square" lIns="0" tIns="0" rIns="0" bIns="0" rtlCol="0" anchor="ctr">
                <a:spAutoFit/>
              </a:bodyPr>
              <a:lstStyle/>
              <a:p>
                <a:pPr algn="ctr"/>
                <a:r>
                  <a:rPr lang="en-IN" sz="5400" b="1" spc="0" baseline="0">
                    <a:ln/>
                    <a:solidFill>
                      <a:schemeClr val="bg1">
                        <a:lumMod val="95000"/>
                      </a:schemeClr>
                    </a:solidFill>
                    <a:latin typeface="+mj-lt"/>
                    <a:sym typeface="Montserrat"/>
                    <a:rtl val="0"/>
                  </a:rPr>
                  <a:t>1</a:t>
                </a:r>
              </a:p>
            </p:txBody>
          </p:sp>
          <p:grpSp>
            <p:nvGrpSpPr>
              <p:cNvPr id="269" name="Group 268">
                <a:extLst>
                  <a:ext uri="{FF2B5EF4-FFF2-40B4-BE49-F238E27FC236}">
                    <a16:creationId xmlns:a16="http://schemas.microsoft.com/office/drawing/2014/main" id="{426CCAD0-1701-CF82-2169-5F39AC00C8E5}"/>
                  </a:ext>
                </a:extLst>
              </p:cNvPr>
              <p:cNvGrpSpPr/>
              <p:nvPr/>
            </p:nvGrpSpPr>
            <p:grpSpPr>
              <a:xfrm>
                <a:off x="5954774" y="1060581"/>
                <a:ext cx="2175666" cy="547356"/>
                <a:chOff x="5954774" y="1023247"/>
                <a:chExt cx="2175666" cy="547356"/>
              </a:xfrm>
            </p:grpSpPr>
            <p:sp>
              <p:nvSpPr>
                <p:cNvPr id="276" name="TextBox 275">
                  <a:extLst>
                    <a:ext uri="{FF2B5EF4-FFF2-40B4-BE49-F238E27FC236}">
                      <a16:creationId xmlns:a16="http://schemas.microsoft.com/office/drawing/2014/main" id="{1CEAC6EB-A1D9-EE88-2633-25BAC40BE334}"/>
                    </a:ext>
                  </a:extLst>
                </p:cNvPr>
                <p:cNvSpPr txBox="1"/>
                <p:nvPr/>
              </p:nvSpPr>
              <p:spPr>
                <a:xfrm>
                  <a:off x="5954774" y="1293604"/>
                  <a:ext cx="2175666" cy="276999"/>
                </a:xfrm>
                <a:prstGeom prst="rect">
                  <a:avLst/>
                </a:prstGeom>
                <a:noFill/>
              </p:spPr>
              <p:txBody>
                <a:bodyPr wrap="square" lIns="0" tIns="0" rIns="0" bIns="0" rtlCol="0">
                  <a:spAutoFit/>
                </a:bodyPr>
                <a:lstStyle/>
                <a:p>
                  <a:r>
                    <a:rPr lang="en-US" sz="900"/>
                    <a:t>Understand &amp; analyze the unique needs of every project</a:t>
                  </a:r>
                </a:p>
              </p:txBody>
            </p:sp>
            <p:sp>
              <p:nvSpPr>
                <p:cNvPr id="277" name="TextBox 276">
                  <a:extLst>
                    <a:ext uri="{FF2B5EF4-FFF2-40B4-BE49-F238E27FC236}">
                      <a16:creationId xmlns:a16="http://schemas.microsoft.com/office/drawing/2014/main" id="{0C6AD758-D489-6CB8-62ED-BC14815208A5}"/>
                    </a:ext>
                  </a:extLst>
                </p:cNvPr>
                <p:cNvSpPr txBox="1"/>
                <p:nvPr/>
              </p:nvSpPr>
              <p:spPr>
                <a:xfrm>
                  <a:off x="5954774" y="1023247"/>
                  <a:ext cx="831959" cy="246221"/>
                </a:xfrm>
                <a:prstGeom prst="rect">
                  <a:avLst/>
                </a:prstGeom>
                <a:noFill/>
              </p:spPr>
              <p:txBody>
                <a:bodyPr wrap="none" lIns="0" tIns="0" rIns="0" bIns="0" rtlCol="0" anchor="t">
                  <a:spAutoFit/>
                </a:bodyPr>
                <a:lstStyle/>
                <a:p>
                  <a:r>
                    <a:rPr lang="en-US" sz="1600">
                      <a:ln/>
                      <a:solidFill>
                        <a:schemeClr val="accent1"/>
                      </a:solidFill>
                      <a:latin typeface="+mj-lt"/>
                      <a:cs typeface="Arial"/>
                      <a:sym typeface="Arial"/>
                      <a:rtl val="0"/>
                    </a:rPr>
                    <a:t>ASSESS</a:t>
                  </a:r>
                  <a:endParaRPr lang="en-IN" sz="1600" spc="0" baseline="0">
                    <a:ln/>
                    <a:solidFill>
                      <a:schemeClr val="accent1"/>
                    </a:solidFill>
                    <a:latin typeface="+mj-lt"/>
                    <a:cs typeface="Arial"/>
                    <a:sym typeface="Arial"/>
                    <a:rtl val="0"/>
                  </a:endParaRPr>
                </a:p>
              </p:txBody>
            </p:sp>
          </p:grpSp>
          <p:sp>
            <p:nvSpPr>
              <p:cNvPr id="270" name="Freeform: Shape 269">
                <a:extLst>
                  <a:ext uri="{FF2B5EF4-FFF2-40B4-BE49-F238E27FC236}">
                    <a16:creationId xmlns:a16="http://schemas.microsoft.com/office/drawing/2014/main" id="{103CDD49-B7B0-AE8F-3834-5C9E0CAF5BC4}"/>
                  </a:ext>
                </a:extLst>
              </p:cNvPr>
              <p:cNvSpPr/>
              <p:nvPr/>
            </p:nvSpPr>
            <p:spPr>
              <a:xfrm>
                <a:off x="4882614" y="1258988"/>
                <a:ext cx="91268" cy="150543"/>
              </a:xfrm>
              <a:custGeom>
                <a:avLst/>
                <a:gdLst>
                  <a:gd name="connsiteX0" fmla="*/ 27203 w 91268"/>
                  <a:gd name="connsiteY0" fmla="*/ 4714 h 150543"/>
                  <a:gd name="connsiteX1" fmla="*/ 86490 w 91268"/>
                  <a:gd name="connsiteY1" fmla="*/ 64001 h 150543"/>
                  <a:gd name="connsiteX2" fmla="*/ 86613 w 91268"/>
                  <a:gd name="connsiteY2" fmla="*/ 86418 h 150543"/>
                  <a:gd name="connsiteX3" fmla="*/ 86490 w 91268"/>
                  <a:gd name="connsiteY3" fmla="*/ 86542 h 150543"/>
                  <a:gd name="connsiteX4" fmla="*/ 27203 w 91268"/>
                  <a:gd name="connsiteY4" fmla="*/ 145829 h 150543"/>
                  <a:gd name="connsiteX5" fmla="*/ 4641 w 91268"/>
                  <a:gd name="connsiteY5" fmla="*/ 145912 h 150543"/>
                  <a:gd name="connsiteX6" fmla="*/ -73 w 91268"/>
                  <a:gd name="connsiteY6" fmla="*/ 134610 h 150543"/>
                  <a:gd name="connsiteX7" fmla="*/ -73 w 91268"/>
                  <a:gd name="connsiteY7" fmla="*/ 15933 h 150543"/>
                  <a:gd name="connsiteX8" fmla="*/ 15901 w 91268"/>
                  <a:gd name="connsiteY8" fmla="*/ 0 h 150543"/>
                  <a:gd name="connsiteX9" fmla="*/ 27203 w 91268"/>
                  <a:gd name="connsiteY9" fmla="*/ 4714 h 15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268" h="150543">
                    <a:moveTo>
                      <a:pt x="27203" y="4714"/>
                    </a:moveTo>
                    <a:lnTo>
                      <a:pt x="86490" y="64001"/>
                    </a:lnTo>
                    <a:cubicBezTo>
                      <a:pt x="92717" y="70156"/>
                      <a:pt x="92768" y="80193"/>
                      <a:pt x="86613" y="86418"/>
                    </a:cubicBezTo>
                    <a:cubicBezTo>
                      <a:pt x="86572" y="86459"/>
                      <a:pt x="86531" y="86501"/>
                      <a:pt x="86490" y="86542"/>
                    </a:cubicBezTo>
                    <a:lnTo>
                      <a:pt x="27203" y="145829"/>
                    </a:lnTo>
                    <a:cubicBezTo>
                      <a:pt x="20996" y="152082"/>
                      <a:pt x="10889" y="152119"/>
                      <a:pt x="4641" y="145912"/>
                    </a:cubicBezTo>
                    <a:cubicBezTo>
                      <a:pt x="1625" y="142922"/>
                      <a:pt x="-63" y="138854"/>
                      <a:pt x="-73" y="134610"/>
                    </a:cubicBezTo>
                    <a:lnTo>
                      <a:pt x="-73" y="15933"/>
                    </a:lnTo>
                    <a:cubicBezTo>
                      <a:pt x="-63" y="7123"/>
                      <a:pt x="7091" y="-11"/>
                      <a:pt x="15901" y="0"/>
                    </a:cubicBezTo>
                    <a:cubicBezTo>
                      <a:pt x="20142" y="6"/>
                      <a:pt x="24208" y="1703"/>
                      <a:pt x="27203" y="4714"/>
                    </a:cubicBezTo>
                    <a:close/>
                  </a:path>
                </a:pathLst>
              </a:custGeom>
              <a:solidFill>
                <a:schemeClr val="tx1"/>
              </a:solidFill>
              <a:ln w="10286" cap="flat">
                <a:noFill/>
                <a:prstDash val="solid"/>
                <a:miter/>
              </a:ln>
            </p:spPr>
            <p:txBody>
              <a:bodyPr rtlCol="0" anchor="ctr"/>
              <a:lstStyle/>
              <a:p>
                <a:endParaRPr lang="en-IN"/>
              </a:p>
            </p:txBody>
          </p:sp>
          <p:grpSp>
            <p:nvGrpSpPr>
              <p:cNvPr id="271" name="Group 270">
                <a:extLst>
                  <a:ext uri="{FF2B5EF4-FFF2-40B4-BE49-F238E27FC236}">
                    <a16:creationId xmlns:a16="http://schemas.microsoft.com/office/drawing/2014/main" id="{2537CC35-39B4-FCC2-B8F4-AE22D23E32A6}"/>
                  </a:ext>
                </a:extLst>
              </p:cNvPr>
              <p:cNvGrpSpPr/>
              <p:nvPr/>
            </p:nvGrpSpPr>
            <p:grpSpPr>
              <a:xfrm>
                <a:off x="5014867" y="926971"/>
                <a:ext cx="814576" cy="814576"/>
                <a:chOff x="5014867" y="905139"/>
                <a:chExt cx="814576" cy="814576"/>
              </a:xfrm>
            </p:grpSpPr>
            <p:sp>
              <p:nvSpPr>
                <p:cNvPr id="272" name="Freeform: Shape 271">
                  <a:extLst>
                    <a:ext uri="{FF2B5EF4-FFF2-40B4-BE49-F238E27FC236}">
                      <a16:creationId xmlns:a16="http://schemas.microsoft.com/office/drawing/2014/main" id="{0208E96D-D824-D51A-3BC0-620A5CE47299}"/>
                    </a:ext>
                  </a:extLst>
                </p:cNvPr>
                <p:cNvSpPr/>
                <p:nvPr/>
              </p:nvSpPr>
              <p:spPr>
                <a:xfrm rot="20215199">
                  <a:off x="5014867" y="905139"/>
                  <a:ext cx="814576" cy="814576"/>
                </a:xfrm>
                <a:custGeom>
                  <a:avLst/>
                  <a:gdLst>
                    <a:gd name="connsiteX0" fmla="*/ 814503 w 814576"/>
                    <a:gd name="connsiteY0" fmla="*/ 407288 h 814576"/>
                    <a:gd name="connsiteX1" fmla="*/ 407215 w 814576"/>
                    <a:gd name="connsiteY1" fmla="*/ 814576 h 814576"/>
                    <a:gd name="connsiteX2" fmla="*/ -73 w 814576"/>
                    <a:gd name="connsiteY2" fmla="*/ 407288 h 814576"/>
                    <a:gd name="connsiteX3" fmla="*/ 407215 w 814576"/>
                    <a:gd name="connsiteY3" fmla="*/ 0 h 814576"/>
                    <a:gd name="connsiteX4" fmla="*/ 814503 w 814576"/>
                    <a:gd name="connsiteY4" fmla="*/ 407288 h 814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576" h="814576">
                      <a:moveTo>
                        <a:pt x="814503" y="407288"/>
                      </a:moveTo>
                      <a:cubicBezTo>
                        <a:pt x="814503" y="632227"/>
                        <a:pt x="632154" y="814576"/>
                        <a:pt x="407215" y="814576"/>
                      </a:cubicBezTo>
                      <a:cubicBezTo>
                        <a:pt x="182276" y="814576"/>
                        <a:pt x="-73" y="632227"/>
                        <a:pt x="-73" y="407288"/>
                      </a:cubicBezTo>
                      <a:cubicBezTo>
                        <a:pt x="-73" y="182349"/>
                        <a:pt x="182276" y="0"/>
                        <a:pt x="407215" y="0"/>
                      </a:cubicBezTo>
                      <a:cubicBezTo>
                        <a:pt x="632154" y="0"/>
                        <a:pt x="814503" y="182349"/>
                        <a:pt x="814503" y="407288"/>
                      </a:cubicBezTo>
                      <a:close/>
                    </a:path>
                  </a:pathLst>
                </a:custGeom>
                <a:solidFill>
                  <a:srgbClr val="53B4BD"/>
                </a:solidFill>
                <a:ln w="10286"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4640737B-BCB4-C429-068E-2BABB233A6FD}"/>
                    </a:ext>
                  </a:extLst>
                </p:cNvPr>
                <p:cNvSpPr/>
                <p:nvPr/>
              </p:nvSpPr>
              <p:spPr>
                <a:xfrm rot="16747201">
                  <a:off x="5065556" y="955543"/>
                  <a:ext cx="713295" cy="713295"/>
                </a:xfrm>
                <a:custGeom>
                  <a:avLst/>
                  <a:gdLst>
                    <a:gd name="connsiteX0" fmla="*/ 713222 w 713295"/>
                    <a:gd name="connsiteY0" fmla="*/ 356648 h 713295"/>
                    <a:gd name="connsiteX1" fmla="*/ 356575 w 713295"/>
                    <a:gd name="connsiteY1" fmla="*/ 713295 h 713295"/>
                    <a:gd name="connsiteX2" fmla="*/ -73 w 713295"/>
                    <a:gd name="connsiteY2" fmla="*/ 356648 h 713295"/>
                    <a:gd name="connsiteX3" fmla="*/ 356575 w 713295"/>
                    <a:gd name="connsiteY3" fmla="*/ 0 h 713295"/>
                    <a:gd name="connsiteX4" fmla="*/ 713222 w 713295"/>
                    <a:gd name="connsiteY4" fmla="*/ 356648 h 7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95" h="713295">
                      <a:moveTo>
                        <a:pt x="713222" y="356648"/>
                      </a:moveTo>
                      <a:cubicBezTo>
                        <a:pt x="713222" y="553619"/>
                        <a:pt x="553546" y="713295"/>
                        <a:pt x="356575" y="713295"/>
                      </a:cubicBezTo>
                      <a:cubicBezTo>
                        <a:pt x="159604" y="713295"/>
                        <a:pt x="-73" y="553619"/>
                        <a:pt x="-73" y="356648"/>
                      </a:cubicBezTo>
                      <a:cubicBezTo>
                        <a:pt x="-73" y="159677"/>
                        <a:pt x="159604" y="0"/>
                        <a:pt x="356575" y="0"/>
                      </a:cubicBezTo>
                      <a:cubicBezTo>
                        <a:pt x="553546" y="0"/>
                        <a:pt x="713222" y="159677"/>
                        <a:pt x="713222" y="356648"/>
                      </a:cubicBezTo>
                      <a:close/>
                    </a:path>
                  </a:pathLst>
                </a:custGeom>
                <a:solidFill>
                  <a:srgbClr val="FFFFFF"/>
                </a:solidFill>
                <a:ln w="10286"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86557BD2-55FE-458E-EB4C-6130D8C74FFC}"/>
                    </a:ext>
                  </a:extLst>
                </p:cNvPr>
                <p:cNvSpPr/>
                <p:nvPr/>
              </p:nvSpPr>
              <p:spPr>
                <a:xfrm rot="18900000">
                  <a:off x="5152155" y="1042427"/>
                  <a:ext cx="540000" cy="540000"/>
                </a:xfrm>
                <a:custGeom>
                  <a:avLst/>
                  <a:gdLst>
                    <a:gd name="connsiteX0" fmla="*/ 462900 w 462972"/>
                    <a:gd name="connsiteY0" fmla="*/ 231486 h 462972"/>
                    <a:gd name="connsiteX1" fmla="*/ 231413 w 462972"/>
                    <a:gd name="connsiteY1" fmla="*/ 462973 h 462972"/>
                    <a:gd name="connsiteX2" fmla="*/ -73 w 462972"/>
                    <a:gd name="connsiteY2" fmla="*/ 231486 h 462972"/>
                    <a:gd name="connsiteX3" fmla="*/ 231413 w 462972"/>
                    <a:gd name="connsiteY3" fmla="*/ 0 h 462972"/>
                    <a:gd name="connsiteX4" fmla="*/ 462900 w 462972"/>
                    <a:gd name="connsiteY4" fmla="*/ 231486 h 4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72" h="462972">
                      <a:moveTo>
                        <a:pt x="462900" y="231486"/>
                      </a:moveTo>
                      <a:cubicBezTo>
                        <a:pt x="462900" y="359333"/>
                        <a:pt x="359260" y="462973"/>
                        <a:pt x="231413" y="462973"/>
                      </a:cubicBezTo>
                      <a:cubicBezTo>
                        <a:pt x="103567" y="462973"/>
                        <a:pt x="-73" y="359333"/>
                        <a:pt x="-73" y="231486"/>
                      </a:cubicBezTo>
                      <a:cubicBezTo>
                        <a:pt x="-73" y="103640"/>
                        <a:pt x="103567" y="0"/>
                        <a:pt x="231413" y="0"/>
                      </a:cubicBezTo>
                      <a:cubicBezTo>
                        <a:pt x="359260" y="0"/>
                        <a:pt x="462900" y="103640"/>
                        <a:pt x="462900" y="231486"/>
                      </a:cubicBezTo>
                      <a:close/>
                    </a:path>
                  </a:pathLst>
                </a:custGeom>
                <a:solidFill>
                  <a:schemeClr val="accent3"/>
                </a:solidFill>
                <a:ln w="10286" cap="flat">
                  <a:noFill/>
                  <a:prstDash val="solid"/>
                  <a:miter/>
                </a:ln>
              </p:spPr>
              <p:txBody>
                <a:bodyPr rtlCol="0" anchor="ctr"/>
                <a:lstStyle/>
                <a:p>
                  <a:endParaRPr lang="en-IN">
                    <a:solidFill>
                      <a:schemeClr val="accent3"/>
                    </a:solidFill>
                  </a:endParaRPr>
                </a:p>
              </p:txBody>
            </p:sp>
            <p:pic>
              <p:nvPicPr>
                <p:cNvPr id="275" name="Graphic 274">
                  <a:extLst>
                    <a:ext uri="{FF2B5EF4-FFF2-40B4-BE49-F238E27FC236}">
                      <a16:creationId xmlns:a16="http://schemas.microsoft.com/office/drawing/2014/main" id="{22CC9644-3A7A-7851-C0B1-81EEABFC11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3875" y="1134635"/>
                  <a:ext cx="356560" cy="355584"/>
                </a:xfrm>
                <a:prstGeom prst="rect">
                  <a:avLst/>
                </a:prstGeom>
              </p:spPr>
            </p:pic>
          </p:grpSp>
        </p:grpSp>
        <p:sp>
          <p:nvSpPr>
            <p:cNvPr id="219" name="Freeform: Shape 218">
              <a:extLst>
                <a:ext uri="{FF2B5EF4-FFF2-40B4-BE49-F238E27FC236}">
                  <a16:creationId xmlns:a16="http://schemas.microsoft.com/office/drawing/2014/main" id="{4801C882-0D2A-7356-D08F-71119AA9D919}"/>
                </a:ext>
              </a:extLst>
            </p:cNvPr>
            <p:cNvSpPr/>
            <p:nvPr/>
          </p:nvSpPr>
          <p:spPr>
            <a:xfrm>
              <a:off x="5130191" y="3285575"/>
              <a:ext cx="510525" cy="510525"/>
            </a:xfrm>
            <a:custGeom>
              <a:avLst/>
              <a:gdLst>
                <a:gd name="connsiteX0" fmla="*/ 510525 w 510525"/>
                <a:gd name="connsiteY0" fmla="*/ 255263 h 510525"/>
                <a:gd name="connsiteX1" fmla="*/ 255263 w 510525"/>
                <a:gd name="connsiteY1" fmla="*/ 510526 h 510525"/>
                <a:gd name="connsiteX2" fmla="*/ 0 w 510525"/>
                <a:gd name="connsiteY2" fmla="*/ 255263 h 510525"/>
                <a:gd name="connsiteX3" fmla="*/ 255263 w 510525"/>
                <a:gd name="connsiteY3" fmla="*/ 0 h 510525"/>
                <a:gd name="connsiteX4" fmla="*/ 510525 w 510525"/>
                <a:gd name="connsiteY4" fmla="*/ 255263 h 51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25" h="510525">
                  <a:moveTo>
                    <a:pt x="510525" y="255263"/>
                  </a:moveTo>
                  <a:cubicBezTo>
                    <a:pt x="510525" y="396240"/>
                    <a:pt x="396240" y="510526"/>
                    <a:pt x="255263" y="510526"/>
                  </a:cubicBezTo>
                  <a:cubicBezTo>
                    <a:pt x="114285" y="510526"/>
                    <a:pt x="0" y="396241"/>
                    <a:pt x="0" y="255263"/>
                  </a:cubicBezTo>
                  <a:cubicBezTo>
                    <a:pt x="0" y="114285"/>
                    <a:pt x="114285" y="0"/>
                    <a:pt x="255263" y="0"/>
                  </a:cubicBezTo>
                  <a:cubicBezTo>
                    <a:pt x="396240" y="0"/>
                    <a:pt x="510525" y="114285"/>
                    <a:pt x="510525" y="255263"/>
                  </a:cubicBezTo>
                  <a:close/>
                </a:path>
              </a:pathLst>
            </a:custGeom>
            <a:solidFill>
              <a:srgbClr val="FFFFFF"/>
            </a:solidFill>
            <a:ln w="10286" cap="flat">
              <a:solidFill>
                <a:schemeClr val="accent3"/>
              </a:solid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70E4204D-7A88-CAC9-6F17-5B4EDFBED627}"/>
                </a:ext>
              </a:extLst>
            </p:cNvPr>
            <p:cNvSpPr/>
            <p:nvPr/>
          </p:nvSpPr>
          <p:spPr>
            <a:xfrm>
              <a:off x="5279540" y="3434924"/>
              <a:ext cx="211826" cy="211826"/>
            </a:xfrm>
            <a:custGeom>
              <a:avLst/>
              <a:gdLst>
                <a:gd name="connsiteX0" fmla="*/ 211827 w 211826"/>
                <a:gd name="connsiteY0" fmla="*/ 105913 h 211826"/>
                <a:gd name="connsiteX1" fmla="*/ 105914 w 211826"/>
                <a:gd name="connsiteY1" fmla="*/ 211827 h 211826"/>
                <a:gd name="connsiteX2" fmla="*/ 0 w 211826"/>
                <a:gd name="connsiteY2" fmla="*/ 105913 h 211826"/>
                <a:gd name="connsiteX3" fmla="*/ 105914 w 211826"/>
                <a:gd name="connsiteY3" fmla="*/ 0 h 211826"/>
                <a:gd name="connsiteX4" fmla="*/ 211827 w 211826"/>
                <a:gd name="connsiteY4" fmla="*/ 105913 h 21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26" h="211826">
                  <a:moveTo>
                    <a:pt x="211827" y="105913"/>
                  </a:moveTo>
                  <a:cubicBezTo>
                    <a:pt x="211827" y="164408"/>
                    <a:pt x="164408" y="211827"/>
                    <a:pt x="105914" y="211827"/>
                  </a:cubicBezTo>
                  <a:cubicBezTo>
                    <a:pt x="47419" y="211827"/>
                    <a:pt x="0" y="164408"/>
                    <a:pt x="0" y="105913"/>
                  </a:cubicBezTo>
                  <a:cubicBezTo>
                    <a:pt x="0" y="47419"/>
                    <a:pt x="47419" y="0"/>
                    <a:pt x="105914" y="0"/>
                  </a:cubicBezTo>
                  <a:cubicBezTo>
                    <a:pt x="164408" y="0"/>
                    <a:pt x="211827" y="47419"/>
                    <a:pt x="211827" y="105913"/>
                  </a:cubicBezTo>
                  <a:close/>
                </a:path>
              </a:pathLst>
            </a:custGeom>
            <a:solidFill>
              <a:schemeClr val="accent3"/>
            </a:solidFill>
            <a:ln w="10286" cap="flat">
              <a:noFill/>
              <a:prstDash val="solid"/>
              <a:miter/>
            </a:ln>
          </p:spPr>
          <p:txBody>
            <a:bodyPr rtlCol="0" anchor="ctr"/>
            <a:lstStyle/>
            <a:p>
              <a:endParaRPr lang="en-IN"/>
            </a:p>
          </p:txBody>
        </p:sp>
        <p:grpSp>
          <p:nvGrpSpPr>
            <p:cNvPr id="221" name="Group 220">
              <a:extLst>
                <a:ext uri="{FF2B5EF4-FFF2-40B4-BE49-F238E27FC236}">
                  <a16:creationId xmlns:a16="http://schemas.microsoft.com/office/drawing/2014/main" id="{B4CEE55E-6ED1-0552-A73A-D8DDD74C97D1}"/>
                </a:ext>
              </a:extLst>
            </p:cNvPr>
            <p:cNvGrpSpPr/>
            <p:nvPr/>
          </p:nvGrpSpPr>
          <p:grpSpPr>
            <a:xfrm>
              <a:off x="5005764" y="4302923"/>
              <a:ext cx="4326218" cy="830997"/>
              <a:chOff x="5005764" y="4302923"/>
              <a:chExt cx="4326218" cy="830997"/>
            </a:xfrm>
          </p:grpSpPr>
          <p:sp>
            <p:nvSpPr>
              <p:cNvPr id="251" name="Rectangle: Rounded Corners 250">
                <a:extLst>
                  <a:ext uri="{FF2B5EF4-FFF2-40B4-BE49-F238E27FC236}">
                    <a16:creationId xmlns:a16="http://schemas.microsoft.com/office/drawing/2014/main" id="{F8F97A0D-333E-6182-F2AA-B3129D5EF24D}"/>
                  </a:ext>
                </a:extLst>
              </p:cNvPr>
              <p:cNvSpPr/>
              <p:nvPr/>
            </p:nvSpPr>
            <p:spPr>
              <a:xfrm>
                <a:off x="5831684" y="4325031"/>
                <a:ext cx="3500298" cy="786781"/>
              </a:xfrm>
              <a:prstGeom prst="roundRect">
                <a:avLst>
                  <a:gd name="adj" fmla="val 50000"/>
                </a:avLst>
              </a:prstGeom>
              <a:noFill/>
              <a:ln>
                <a:solidFill>
                  <a:srgbClr val="53B4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52" name="Freeform: Shape 251">
                <a:extLst>
                  <a:ext uri="{FF2B5EF4-FFF2-40B4-BE49-F238E27FC236}">
                    <a16:creationId xmlns:a16="http://schemas.microsoft.com/office/drawing/2014/main" id="{52AA827B-1135-9E7D-62DE-61BD25AAB2C7}"/>
                  </a:ext>
                </a:extLst>
              </p:cNvPr>
              <p:cNvSpPr/>
              <p:nvPr/>
            </p:nvSpPr>
            <p:spPr>
              <a:xfrm>
                <a:off x="5005764" y="4713275"/>
                <a:ext cx="452988" cy="10292"/>
              </a:xfrm>
              <a:custGeom>
                <a:avLst/>
                <a:gdLst>
                  <a:gd name="connsiteX0" fmla="*/ 0 w 452988"/>
                  <a:gd name="connsiteY0" fmla="*/ 0 h 10292"/>
                  <a:gd name="connsiteX1" fmla="*/ 452988 w 452988"/>
                  <a:gd name="connsiteY1" fmla="*/ 0 h 10292"/>
                </a:gdLst>
                <a:ahLst/>
                <a:cxnLst>
                  <a:cxn ang="0">
                    <a:pos x="connsiteX0" y="connsiteY0"/>
                  </a:cxn>
                  <a:cxn ang="0">
                    <a:pos x="connsiteX1" y="connsiteY1"/>
                  </a:cxn>
                </a:cxnLst>
                <a:rect l="l" t="t" r="r" b="b"/>
                <a:pathLst>
                  <a:path w="452988" h="10292">
                    <a:moveTo>
                      <a:pt x="0" y="0"/>
                    </a:moveTo>
                    <a:lnTo>
                      <a:pt x="452988" y="0"/>
                    </a:lnTo>
                  </a:path>
                </a:pathLst>
              </a:custGeom>
              <a:ln w="10286" cap="flat">
                <a:solidFill>
                  <a:srgbClr val="53B4BD"/>
                </a:solid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9DD7465-6455-39C4-03E4-9ED19360315A}"/>
                  </a:ext>
                </a:extLst>
              </p:cNvPr>
              <p:cNvSpPr/>
              <p:nvPr/>
            </p:nvSpPr>
            <p:spPr>
              <a:xfrm>
                <a:off x="5448357" y="4643243"/>
                <a:ext cx="91186" cy="150357"/>
              </a:xfrm>
              <a:custGeom>
                <a:avLst/>
                <a:gdLst>
                  <a:gd name="connsiteX0" fmla="*/ 27203 w 91186"/>
                  <a:gd name="connsiteY0" fmla="*/ 4571 h 150357"/>
                  <a:gd name="connsiteX1" fmla="*/ 86490 w 91186"/>
                  <a:gd name="connsiteY1" fmla="*/ 63961 h 150357"/>
                  <a:gd name="connsiteX2" fmla="*/ 86490 w 91186"/>
                  <a:gd name="connsiteY2" fmla="*/ 86502 h 150357"/>
                  <a:gd name="connsiteX3" fmla="*/ 27203 w 91186"/>
                  <a:gd name="connsiteY3" fmla="*/ 145789 h 150357"/>
                  <a:gd name="connsiteX4" fmla="*/ 4497 w 91186"/>
                  <a:gd name="connsiteY4" fmla="*/ 145521 h 150357"/>
                  <a:gd name="connsiteX5" fmla="*/ -73 w 91186"/>
                  <a:gd name="connsiteY5" fmla="*/ 134467 h 150357"/>
                  <a:gd name="connsiteX6" fmla="*/ -73 w 91186"/>
                  <a:gd name="connsiteY6" fmla="*/ 15893 h 150357"/>
                  <a:gd name="connsiteX7" fmla="*/ 16149 w 91186"/>
                  <a:gd name="connsiteY7" fmla="*/ 1 h 150357"/>
                  <a:gd name="connsiteX8" fmla="*/ 27203 w 91186"/>
                  <a:gd name="connsiteY8" fmla="*/ 4571 h 15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86" h="150357">
                    <a:moveTo>
                      <a:pt x="27203" y="4571"/>
                    </a:moveTo>
                    <a:lnTo>
                      <a:pt x="86490" y="63961"/>
                    </a:lnTo>
                    <a:cubicBezTo>
                      <a:pt x="92655" y="70209"/>
                      <a:pt x="92655" y="80254"/>
                      <a:pt x="86490" y="86502"/>
                    </a:cubicBezTo>
                    <a:lnTo>
                      <a:pt x="27203" y="145789"/>
                    </a:lnTo>
                    <a:cubicBezTo>
                      <a:pt x="20863" y="151985"/>
                      <a:pt x="10693" y="151862"/>
                      <a:pt x="4497" y="145521"/>
                    </a:cubicBezTo>
                    <a:cubicBezTo>
                      <a:pt x="1605" y="142567"/>
                      <a:pt x="-32" y="138605"/>
                      <a:pt x="-73" y="134467"/>
                    </a:cubicBezTo>
                    <a:lnTo>
                      <a:pt x="-73" y="15893"/>
                    </a:lnTo>
                    <a:cubicBezTo>
                      <a:pt x="20" y="7021"/>
                      <a:pt x="7276" y="-92"/>
                      <a:pt x="16149" y="1"/>
                    </a:cubicBezTo>
                    <a:cubicBezTo>
                      <a:pt x="20286" y="42"/>
                      <a:pt x="24249" y="1679"/>
                      <a:pt x="27203" y="4571"/>
                    </a:cubicBezTo>
                    <a:close/>
                  </a:path>
                </a:pathLst>
              </a:custGeom>
              <a:solidFill>
                <a:schemeClr val="tx1"/>
              </a:solidFill>
              <a:ln w="10286" cap="flat">
                <a:noFill/>
                <a:prstDash val="solid"/>
                <a:miter/>
              </a:ln>
            </p:spPr>
            <p:txBody>
              <a:bodyPr rtlCol="0" anchor="ctr"/>
              <a:lstStyle/>
              <a:p>
                <a:endParaRPr lang="en-IN"/>
              </a:p>
            </p:txBody>
          </p:sp>
          <p:grpSp>
            <p:nvGrpSpPr>
              <p:cNvPr id="254" name="Group 253">
                <a:extLst>
                  <a:ext uri="{FF2B5EF4-FFF2-40B4-BE49-F238E27FC236}">
                    <a16:creationId xmlns:a16="http://schemas.microsoft.com/office/drawing/2014/main" id="{DCD9584B-AC3A-B453-19CB-9BC07195D7C9}"/>
                  </a:ext>
                </a:extLst>
              </p:cNvPr>
              <p:cNvGrpSpPr/>
              <p:nvPr/>
            </p:nvGrpSpPr>
            <p:grpSpPr>
              <a:xfrm>
                <a:off x="6657627" y="4444744"/>
                <a:ext cx="1605755" cy="547355"/>
                <a:chOff x="6945895" y="4540253"/>
                <a:chExt cx="1605755" cy="547355"/>
              </a:xfrm>
            </p:grpSpPr>
            <p:sp>
              <p:nvSpPr>
                <p:cNvPr id="261" name="TextBox 260">
                  <a:extLst>
                    <a:ext uri="{FF2B5EF4-FFF2-40B4-BE49-F238E27FC236}">
                      <a16:creationId xmlns:a16="http://schemas.microsoft.com/office/drawing/2014/main" id="{217C418D-9028-DCEB-CCBA-494DA2E86BE4}"/>
                    </a:ext>
                  </a:extLst>
                </p:cNvPr>
                <p:cNvSpPr txBox="1"/>
                <p:nvPr/>
              </p:nvSpPr>
              <p:spPr>
                <a:xfrm>
                  <a:off x="6945895" y="4810609"/>
                  <a:ext cx="1605755" cy="276999"/>
                </a:xfrm>
                <a:prstGeom prst="rect">
                  <a:avLst/>
                </a:prstGeom>
                <a:noFill/>
              </p:spPr>
              <p:txBody>
                <a:bodyPr wrap="square" lIns="0" tIns="0" rIns="0" bIns="0" rtlCol="0">
                  <a:spAutoFit/>
                </a:bodyPr>
                <a:lstStyle/>
                <a:p>
                  <a:r>
                    <a:rPr lang="en-US" sz="900"/>
                    <a:t>Deliver skills and expertise to drive results</a:t>
                  </a:r>
                </a:p>
              </p:txBody>
            </p:sp>
            <p:sp>
              <p:nvSpPr>
                <p:cNvPr id="262" name="TextBox 261">
                  <a:extLst>
                    <a:ext uri="{FF2B5EF4-FFF2-40B4-BE49-F238E27FC236}">
                      <a16:creationId xmlns:a16="http://schemas.microsoft.com/office/drawing/2014/main" id="{0EFADC24-E83C-E33D-264D-64727E2EC36E}"/>
                    </a:ext>
                  </a:extLst>
                </p:cNvPr>
                <p:cNvSpPr txBox="1"/>
                <p:nvPr/>
              </p:nvSpPr>
              <p:spPr>
                <a:xfrm>
                  <a:off x="6945895" y="4540253"/>
                  <a:ext cx="1098058" cy="246221"/>
                </a:xfrm>
                <a:prstGeom prst="rect">
                  <a:avLst/>
                </a:prstGeom>
                <a:noFill/>
              </p:spPr>
              <p:txBody>
                <a:bodyPr wrap="none" lIns="0" tIns="0" rIns="0" bIns="0" rtlCol="0" anchor="t">
                  <a:spAutoFit/>
                </a:bodyPr>
                <a:lstStyle/>
                <a:p>
                  <a:r>
                    <a:rPr lang="en-US" sz="1600">
                      <a:ln/>
                      <a:latin typeface="+mj-lt"/>
                      <a:cs typeface="Arial"/>
                      <a:sym typeface="Arial"/>
                      <a:rtl val="0"/>
                    </a:rPr>
                    <a:t>ACTIVATE</a:t>
                  </a:r>
                  <a:endParaRPr lang="en-IN" sz="1600" spc="0" baseline="0">
                    <a:ln/>
                    <a:latin typeface="+mj-lt"/>
                    <a:cs typeface="Arial"/>
                    <a:sym typeface="Arial"/>
                    <a:rtl val="0"/>
                  </a:endParaRPr>
                </a:p>
              </p:txBody>
            </p:sp>
          </p:grpSp>
          <p:sp>
            <p:nvSpPr>
              <p:cNvPr id="255" name="TextBox 254">
                <a:extLst>
                  <a:ext uri="{FF2B5EF4-FFF2-40B4-BE49-F238E27FC236}">
                    <a16:creationId xmlns:a16="http://schemas.microsoft.com/office/drawing/2014/main" id="{DF761D89-D442-E597-7E65-93E43DC99ED9}"/>
                  </a:ext>
                </a:extLst>
              </p:cNvPr>
              <p:cNvSpPr txBox="1"/>
              <p:nvPr/>
            </p:nvSpPr>
            <p:spPr>
              <a:xfrm>
                <a:off x="8549935" y="4302923"/>
                <a:ext cx="503861" cy="830997"/>
              </a:xfrm>
              <a:prstGeom prst="rect">
                <a:avLst/>
              </a:prstGeom>
              <a:noFill/>
            </p:spPr>
            <p:txBody>
              <a:bodyPr wrap="square" lIns="0" tIns="0" rIns="0" bIns="0" rtlCol="0" anchor="ctr">
                <a:spAutoFit/>
              </a:bodyPr>
              <a:lstStyle/>
              <a:p>
                <a:pPr algn="ctr"/>
                <a:r>
                  <a:rPr lang="en-IN" sz="5400" b="1" spc="0" baseline="0">
                    <a:ln/>
                    <a:solidFill>
                      <a:schemeClr val="bg1">
                        <a:lumMod val="95000"/>
                      </a:schemeClr>
                    </a:solidFill>
                    <a:latin typeface="+mj-lt"/>
                    <a:sym typeface="Montserrat"/>
                    <a:rtl val="0"/>
                  </a:rPr>
                  <a:t>4</a:t>
                </a:r>
              </a:p>
            </p:txBody>
          </p:sp>
          <p:grpSp>
            <p:nvGrpSpPr>
              <p:cNvPr id="256" name="Group 255">
                <a:extLst>
                  <a:ext uri="{FF2B5EF4-FFF2-40B4-BE49-F238E27FC236}">
                    <a16:creationId xmlns:a16="http://schemas.microsoft.com/office/drawing/2014/main" id="{2914DFAF-4FFC-B3D5-BEF8-29445F127DF7}"/>
                  </a:ext>
                </a:extLst>
              </p:cNvPr>
              <p:cNvGrpSpPr/>
              <p:nvPr/>
            </p:nvGrpSpPr>
            <p:grpSpPr>
              <a:xfrm>
                <a:off x="5699802" y="4311133"/>
                <a:ext cx="814576" cy="814576"/>
                <a:chOff x="5699802" y="4311133"/>
                <a:chExt cx="814576" cy="814576"/>
              </a:xfrm>
            </p:grpSpPr>
            <p:sp>
              <p:nvSpPr>
                <p:cNvPr id="257" name="Freeform: Shape 256">
                  <a:extLst>
                    <a:ext uri="{FF2B5EF4-FFF2-40B4-BE49-F238E27FC236}">
                      <a16:creationId xmlns:a16="http://schemas.microsoft.com/office/drawing/2014/main" id="{196996BB-6B06-79BA-0893-B4C223ACACC5}"/>
                    </a:ext>
                  </a:extLst>
                </p:cNvPr>
                <p:cNvSpPr/>
                <p:nvPr/>
              </p:nvSpPr>
              <p:spPr>
                <a:xfrm>
                  <a:off x="5699802" y="4311133"/>
                  <a:ext cx="814576" cy="814576"/>
                </a:xfrm>
                <a:custGeom>
                  <a:avLst/>
                  <a:gdLst>
                    <a:gd name="connsiteX0" fmla="*/ 814576 w 814576"/>
                    <a:gd name="connsiteY0" fmla="*/ 407288 h 814576"/>
                    <a:gd name="connsiteX1" fmla="*/ 407288 w 814576"/>
                    <a:gd name="connsiteY1" fmla="*/ 814576 h 814576"/>
                    <a:gd name="connsiteX2" fmla="*/ 0 w 814576"/>
                    <a:gd name="connsiteY2" fmla="*/ 407288 h 814576"/>
                    <a:gd name="connsiteX3" fmla="*/ 407288 w 814576"/>
                    <a:gd name="connsiteY3" fmla="*/ 0 h 814576"/>
                    <a:gd name="connsiteX4" fmla="*/ 814576 w 814576"/>
                    <a:gd name="connsiteY4" fmla="*/ 407288 h 814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576" h="814576">
                      <a:moveTo>
                        <a:pt x="814576" y="407288"/>
                      </a:moveTo>
                      <a:cubicBezTo>
                        <a:pt x="814576" y="632227"/>
                        <a:pt x="632227" y="814576"/>
                        <a:pt x="407288" y="814576"/>
                      </a:cubicBezTo>
                      <a:cubicBezTo>
                        <a:pt x="182349" y="814576"/>
                        <a:pt x="0" y="632227"/>
                        <a:pt x="0" y="407288"/>
                      </a:cubicBezTo>
                      <a:cubicBezTo>
                        <a:pt x="0" y="182349"/>
                        <a:pt x="182349" y="0"/>
                        <a:pt x="407288" y="0"/>
                      </a:cubicBezTo>
                      <a:cubicBezTo>
                        <a:pt x="632227" y="0"/>
                        <a:pt x="814576" y="182349"/>
                        <a:pt x="814576" y="407288"/>
                      </a:cubicBezTo>
                      <a:close/>
                    </a:path>
                  </a:pathLst>
                </a:custGeom>
                <a:solidFill>
                  <a:srgbClr val="53B4BD"/>
                </a:solidFill>
                <a:ln w="10286"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1CB113F3-1D32-8D4D-B6B6-F78437558102}"/>
                    </a:ext>
                  </a:extLst>
                </p:cNvPr>
                <p:cNvSpPr/>
                <p:nvPr/>
              </p:nvSpPr>
              <p:spPr>
                <a:xfrm>
                  <a:off x="5750443" y="4361774"/>
                  <a:ext cx="713294" cy="713294"/>
                </a:xfrm>
                <a:custGeom>
                  <a:avLst/>
                  <a:gdLst>
                    <a:gd name="connsiteX0" fmla="*/ 713295 w 713294"/>
                    <a:gd name="connsiteY0" fmla="*/ 356647 h 713294"/>
                    <a:gd name="connsiteX1" fmla="*/ 356647 w 713294"/>
                    <a:gd name="connsiteY1" fmla="*/ 713295 h 713294"/>
                    <a:gd name="connsiteX2" fmla="*/ 0 w 713294"/>
                    <a:gd name="connsiteY2" fmla="*/ 356647 h 713294"/>
                    <a:gd name="connsiteX3" fmla="*/ 356647 w 713294"/>
                    <a:gd name="connsiteY3" fmla="*/ 0 h 713294"/>
                    <a:gd name="connsiteX4" fmla="*/ 713295 w 713294"/>
                    <a:gd name="connsiteY4" fmla="*/ 356647 h 713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94" h="713294">
                      <a:moveTo>
                        <a:pt x="713295" y="356647"/>
                      </a:moveTo>
                      <a:cubicBezTo>
                        <a:pt x="713295" y="553618"/>
                        <a:pt x="553618" y="713295"/>
                        <a:pt x="356647" y="713295"/>
                      </a:cubicBezTo>
                      <a:cubicBezTo>
                        <a:pt x="159677" y="713295"/>
                        <a:pt x="0" y="553618"/>
                        <a:pt x="0" y="356647"/>
                      </a:cubicBezTo>
                      <a:cubicBezTo>
                        <a:pt x="0" y="159676"/>
                        <a:pt x="159677" y="0"/>
                        <a:pt x="356647" y="0"/>
                      </a:cubicBezTo>
                      <a:cubicBezTo>
                        <a:pt x="553618" y="0"/>
                        <a:pt x="713295" y="159676"/>
                        <a:pt x="713295" y="356647"/>
                      </a:cubicBezTo>
                      <a:close/>
                    </a:path>
                  </a:pathLst>
                </a:custGeom>
                <a:solidFill>
                  <a:srgbClr val="FFFFFF"/>
                </a:solidFill>
                <a:ln w="10286"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D69CAD0F-3473-4284-AE91-AB42284B561D}"/>
                    </a:ext>
                  </a:extLst>
                </p:cNvPr>
                <p:cNvSpPr/>
                <p:nvPr/>
              </p:nvSpPr>
              <p:spPr>
                <a:xfrm rot="18900000">
                  <a:off x="5837090" y="4448421"/>
                  <a:ext cx="540000" cy="540000"/>
                </a:xfrm>
                <a:custGeom>
                  <a:avLst/>
                  <a:gdLst>
                    <a:gd name="connsiteX0" fmla="*/ 462900 w 462972"/>
                    <a:gd name="connsiteY0" fmla="*/ 231486 h 462972"/>
                    <a:gd name="connsiteX1" fmla="*/ 231413 w 462972"/>
                    <a:gd name="connsiteY1" fmla="*/ 462973 h 462972"/>
                    <a:gd name="connsiteX2" fmla="*/ -73 w 462972"/>
                    <a:gd name="connsiteY2" fmla="*/ 231486 h 462972"/>
                    <a:gd name="connsiteX3" fmla="*/ 231413 w 462972"/>
                    <a:gd name="connsiteY3" fmla="*/ 0 h 462972"/>
                    <a:gd name="connsiteX4" fmla="*/ 462900 w 462972"/>
                    <a:gd name="connsiteY4" fmla="*/ 231486 h 4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72" h="462972">
                      <a:moveTo>
                        <a:pt x="462900" y="231486"/>
                      </a:moveTo>
                      <a:cubicBezTo>
                        <a:pt x="462900" y="359333"/>
                        <a:pt x="359260" y="462973"/>
                        <a:pt x="231413" y="462973"/>
                      </a:cubicBezTo>
                      <a:cubicBezTo>
                        <a:pt x="103567" y="462973"/>
                        <a:pt x="-73" y="359333"/>
                        <a:pt x="-73" y="231486"/>
                      </a:cubicBezTo>
                      <a:cubicBezTo>
                        <a:pt x="-73" y="103640"/>
                        <a:pt x="103567" y="0"/>
                        <a:pt x="231413" y="0"/>
                      </a:cubicBezTo>
                      <a:cubicBezTo>
                        <a:pt x="359260" y="0"/>
                        <a:pt x="462900" y="103640"/>
                        <a:pt x="462900" y="231486"/>
                      </a:cubicBezTo>
                      <a:close/>
                    </a:path>
                  </a:pathLst>
                </a:custGeom>
                <a:solidFill>
                  <a:schemeClr val="accent3"/>
                </a:solidFill>
                <a:ln w="10286" cap="flat">
                  <a:noFill/>
                  <a:prstDash val="solid"/>
                  <a:miter/>
                </a:ln>
              </p:spPr>
              <p:txBody>
                <a:bodyPr rtlCol="0" anchor="ctr"/>
                <a:lstStyle/>
                <a:p>
                  <a:endParaRPr lang="en-IN">
                    <a:solidFill>
                      <a:schemeClr val="accent3"/>
                    </a:solidFill>
                  </a:endParaRPr>
                </a:p>
              </p:txBody>
            </p:sp>
            <p:pic>
              <p:nvPicPr>
                <p:cNvPr id="260" name="Graphic 259">
                  <a:extLst>
                    <a:ext uri="{FF2B5EF4-FFF2-40B4-BE49-F238E27FC236}">
                      <a16:creationId xmlns:a16="http://schemas.microsoft.com/office/drawing/2014/main" id="{7525221E-E203-2F09-622F-F0AE728FE1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9582" y="4563481"/>
                  <a:ext cx="317390" cy="317390"/>
                </a:xfrm>
                <a:prstGeom prst="rect">
                  <a:avLst/>
                </a:prstGeom>
              </p:spPr>
            </p:pic>
          </p:grpSp>
        </p:grpSp>
        <p:grpSp>
          <p:nvGrpSpPr>
            <p:cNvPr id="222" name="Group 221">
              <a:extLst>
                <a:ext uri="{FF2B5EF4-FFF2-40B4-BE49-F238E27FC236}">
                  <a16:creationId xmlns:a16="http://schemas.microsoft.com/office/drawing/2014/main" id="{6B9D51A5-2348-D3A3-E46B-65B59ECBB1FE}"/>
                </a:ext>
              </a:extLst>
            </p:cNvPr>
            <p:cNvGrpSpPr/>
            <p:nvPr/>
          </p:nvGrpSpPr>
          <p:grpSpPr>
            <a:xfrm>
              <a:off x="3512932" y="5005268"/>
              <a:ext cx="5046528" cy="1122412"/>
              <a:chOff x="3791675" y="5052893"/>
              <a:chExt cx="5046528" cy="1122412"/>
            </a:xfrm>
          </p:grpSpPr>
          <p:sp>
            <p:nvSpPr>
              <p:cNvPr id="236" name="Freeform: Shape 235">
                <a:extLst>
                  <a:ext uri="{FF2B5EF4-FFF2-40B4-BE49-F238E27FC236}">
                    <a16:creationId xmlns:a16="http://schemas.microsoft.com/office/drawing/2014/main" id="{69A27D01-7071-430C-830D-F27F97A0750F}"/>
                  </a:ext>
                </a:extLst>
              </p:cNvPr>
              <p:cNvSpPr/>
              <p:nvPr/>
            </p:nvSpPr>
            <p:spPr>
              <a:xfrm>
                <a:off x="4005457" y="5320302"/>
                <a:ext cx="869951" cy="443930"/>
              </a:xfrm>
              <a:custGeom>
                <a:avLst/>
                <a:gdLst>
                  <a:gd name="connsiteX0" fmla="*/ -73 w 869951"/>
                  <a:gd name="connsiteY0" fmla="*/ 0 h 443930"/>
                  <a:gd name="connsiteX1" fmla="*/ 397643 w 869951"/>
                  <a:gd name="connsiteY1" fmla="*/ 0 h 443930"/>
                  <a:gd name="connsiteX2" fmla="*/ 549359 w 869951"/>
                  <a:gd name="connsiteY2" fmla="*/ 151717 h 443930"/>
                  <a:gd name="connsiteX3" fmla="*/ 549359 w 869951"/>
                  <a:gd name="connsiteY3" fmla="*/ 292111 h 443930"/>
                  <a:gd name="connsiteX4" fmla="*/ 700973 w 869951"/>
                  <a:gd name="connsiteY4" fmla="*/ 443931 h 443930"/>
                  <a:gd name="connsiteX5" fmla="*/ 701076 w 869951"/>
                  <a:gd name="connsiteY5" fmla="*/ 443931 h 443930"/>
                  <a:gd name="connsiteX6" fmla="*/ 869879 w 869951"/>
                  <a:gd name="connsiteY6" fmla="*/ 443931 h 44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951" h="443930">
                    <a:moveTo>
                      <a:pt x="-73" y="0"/>
                    </a:moveTo>
                    <a:lnTo>
                      <a:pt x="397643" y="0"/>
                    </a:lnTo>
                    <a:cubicBezTo>
                      <a:pt x="481437" y="0"/>
                      <a:pt x="549359" y="67923"/>
                      <a:pt x="549359" y="151717"/>
                    </a:cubicBezTo>
                    <a:lnTo>
                      <a:pt x="549359" y="292111"/>
                    </a:lnTo>
                    <a:cubicBezTo>
                      <a:pt x="549298" y="375905"/>
                      <a:pt x="617179" y="443869"/>
                      <a:pt x="700973" y="443931"/>
                    </a:cubicBezTo>
                    <a:cubicBezTo>
                      <a:pt x="701004" y="443931"/>
                      <a:pt x="701045" y="443931"/>
                      <a:pt x="701076" y="443931"/>
                    </a:cubicBezTo>
                    <a:lnTo>
                      <a:pt x="869879" y="443931"/>
                    </a:lnTo>
                  </a:path>
                </a:pathLst>
              </a:custGeom>
              <a:noFill/>
              <a:ln w="10286" cap="flat">
                <a:solidFill>
                  <a:srgbClr val="53B4BD"/>
                </a:solid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84725080-9646-58F5-E92B-F837F9003813}"/>
                  </a:ext>
                </a:extLst>
              </p:cNvPr>
              <p:cNvSpPr/>
              <p:nvPr/>
            </p:nvSpPr>
            <p:spPr>
              <a:xfrm>
                <a:off x="3791675" y="5052893"/>
                <a:ext cx="510525" cy="510525"/>
              </a:xfrm>
              <a:custGeom>
                <a:avLst/>
                <a:gdLst>
                  <a:gd name="connsiteX0" fmla="*/ 510526 w 510525"/>
                  <a:gd name="connsiteY0" fmla="*/ 255263 h 510525"/>
                  <a:gd name="connsiteX1" fmla="*/ 255263 w 510525"/>
                  <a:gd name="connsiteY1" fmla="*/ 510525 h 510525"/>
                  <a:gd name="connsiteX2" fmla="*/ 0 w 510525"/>
                  <a:gd name="connsiteY2" fmla="*/ 255263 h 510525"/>
                  <a:gd name="connsiteX3" fmla="*/ 255263 w 510525"/>
                  <a:gd name="connsiteY3" fmla="*/ 0 h 510525"/>
                  <a:gd name="connsiteX4" fmla="*/ 510526 w 510525"/>
                  <a:gd name="connsiteY4" fmla="*/ 255263 h 51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25" h="510525">
                    <a:moveTo>
                      <a:pt x="510526" y="255263"/>
                    </a:moveTo>
                    <a:cubicBezTo>
                      <a:pt x="510526" y="396240"/>
                      <a:pt x="396241" y="510525"/>
                      <a:pt x="255263" y="510525"/>
                    </a:cubicBezTo>
                    <a:cubicBezTo>
                      <a:pt x="114285" y="510525"/>
                      <a:pt x="0" y="396240"/>
                      <a:pt x="0" y="255263"/>
                    </a:cubicBezTo>
                    <a:cubicBezTo>
                      <a:pt x="0" y="114285"/>
                      <a:pt x="114285" y="0"/>
                      <a:pt x="255263" y="0"/>
                    </a:cubicBezTo>
                    <a:cubicBezTo>
                      <a:pt x="396240" y="0"/>
                      <a:pt x="510526" y="114285"/>
                      <a:pt x="510526" y="255263"/>
                    </a:cubicBezTo>
                    <a:close/>
                  </a:path>
                </a:pathLst>
              </a:custGeom>
              <a:solidFill>
                <a:srgbClr val="FFFFFF"/>
              </a:solidFill>
              <a:ln w="10286" cap="flat">
                <a:solidFill>
                  <a:schemeClr val="accent3"/>
                </a:solid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C4169875-43EE-98EB-9D07-5F9A3787B188}"/>
                  </a:ext>
                </a:extLst>
              </p:cNvPr>
              <p:cNvSpPr/>
              <p:nvPr/>
            </p:nvSpPr>
            <p:spPr>
              <a:xfrm>
                <a:off x="3857446" y="5118665"/>
                <a:ext cx="378777" cy="378776"/>
              </a:xfrm>
              <a:custGeom>
                <a:avLst/>
                <a:gdLst>
                  <a:gd name="connsiteX0" fmla="*/ 189315 w 378777"/>
                  <a:gd name="connsiteY0" fmla="*/ 378777 h 378776"/>
                  <a:gd name="connsiteX1" fmla="*/ -73 w 378777"/>
                  <a:gd name="connsiteY1" fmla="*/ 189389 h 378776"/>
                  <a:gd name="connsiteX2" fmla="*/ 189315 w 378777"/>
                  <a:gd name="connsiteY2" fmla="*/ 0 h 378776"/>
                  <a:gd name="connsiteX3" fmla="*/ 378704 w 378777"/>
                  <a:gd name="connsiteY3" fmla="*/ 189389 h 378776"/>
                  <a:gd name="connsiteX4" fmla="*/ 378704 w 378777"/>
                  <a:gd name="connsiteY4" fmla="*/ 189492 h 378776"/>
                  <a:gd name="connsiteX5" fmla="*/ 189315 w 378777"/>
                  <a:gd name="connsiteY5" fmla="*/ 378777 h 37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77" h="378776">
                    <a:moveTo>
                      <a:pt x="189315" y="378777"/>
                    </a:moveTo>
                    <a:cubicBezTo>
                      <a:pt x="84719" y="378777"/>
                      <a:pt x="-73" y="293985"/>
                      <a:pt x="-73" y="189389"/>
                    </a:cubicBezTo>
                    <a:cubicBezTo>
                      <a:pt x="-73" y="84793"/>
                      <a:pt x="84719" y="0"/>
                      <a:pt x="189315" y="0"/>
                    </a:cubicBezTo>
                    <a:cubicBezTo>
                      <a:pt x="293911" y="0"/>
                      <a:pt x="378704" y="84793"/>
                      <a:pt x="378704" y="189389"/>
                    </a:cubicBezTo>
                    <a:cubicBezTo>
                      <a:pt x="378704" y="189420"/>
                      <a:pt x="378704" y="189461"/>
                      <a:pt x="378704" y="189492"/>
                    </a:cubicBezTo>
                    <a:cubicBezTo>
                      <a:pt x="378591" y="294026"/>
                      <a:pt x="293850" y="378715"/>
                      <a:pt x="189315" y="378777"/>
                    </a:cubicBezTo>
                    <a:close/>
                  </a:path>
                </a:pathLst>
              </a:custGeom>
              <a:solidFill>
                <a:srgbClr val="FFFFFF"/>
              </a:solidFill>
              <a:ln w="10286"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266CC36D-DCE5-147B-FCAE-FBF685E99878}"/>
                  </a:ext>
                </a:extLst>
              </p:cNvPr>
              <p:cNvSpPr/>
              <p:nvPr/>
            </p:nvSpPr>
            <p:spPr>
              <a:xfrm>
                <a:off x="3941024" y="5202243"/>
                <a:ext cx="211826" cy="211826"/>
              </a:xfrm>
              <a:custGeom>
                <a:avLst/>
                <a:gdLst>
                  <a:gd name="connsiteX0" fmla="*/ 211827 w 211826"/>
                  <a:gd name="connsiteY0" fmla="*/ 105913 h 211826"/>
                  <a:gd name="connsiteX1" fmla="*/ 105913 w 211826"/>
                  <a:gd name="connsiteY1" fmla="*/ 211827 h 211826"/>
                  <a:gd name="connsiteX2" fmla="*/ 0 w 211826"/>
                  <a:gd name="connsiteY2" fmla="*/ 105913 h 211826"/>
                  <a:gd name="connsiteX3" fmla="*/ 105913 w 211826"/>
                  <a:gd name="connsiteY3" fmla="*/ 0 h 211826"/>
                  <a:gd name="connsiteX4" fmla="*/ 211827 w 211826"/>
                  <a:gd name="connsiteY4" fmla="*/ 105913 h 21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26" h="211826">
                    <a:moveTo>
                      <a:pt x="211827" y="105913"/>
                    </a:moveTo>
                    <a:cubicBezTo>
                      <a:pt x="211827" y="164408"/>
                      <a:pt x="164408" y="211827"/>
                      <a:pt x="105913" y="211827"/>
                    </a:cubicBezTo>
                    <a:cubicBezTo>
                      <a:pt x="47419" y="211827"/>
                      <a:pt x="0" y="164408"/>
                      <a:pt x="0" y="105913"/>
                    </a:cubicBezTo>
                    <a:cubicBezTo>
                      <a:pt x="0" y="47419"/>
                      <a:pt x="47419" y="0"/>
                      <a:pt x="105913" y="0"/>
                    </a:cubicBezTo>
                    <a:cubicBezTo>
                      <a:pt x="164408" y="0"/>
                      <a:pt x="211827" y="47419"/>
                      <a:pt x="211827" y="105913"/>
                    </a:cubicBezTo>
                    <a:close/>
                  </a:path>
                </a:pathLst>
              </a:custGeom>
              <a:solidFill>
                <a:schemeClr val="accent3"/>
              </a:solidFill>
              <a:ln w="10286" cap="flat">
                <a:noFill/>
                <a:prstDash val="solid"/>
                <a:miter/>
              </a:ln>
            </p:spPr>
            <p:txBody>
              <a:bodyPr rtlCol="0" anchor="ctr"/>
              <a:lstStyle/>
              <a:p>
                <a:endParaRPr lang="en-IN"/>
              </a:p>
            </p:txBody>
          </p:sp>
          <p:sp>
            <p:nvSpPr>
              <p:cNvPr id="240" name="Rectangle: Rounded Corners 239">
                <a:extLst>
                  <a:ext uri="{FF2B5EF4-FFF2-40B4-BE49-F238E27FC236}">
                    <a16:creationId xmlns:a16="http://schemas.microsoft.com/office/drawing/2014/main" id="{E758E0B1-C67A-4B2C-F4ED-0CBBF39DD817}"/>
                  </a:ext>
                </a:extLst>
              </p:cNvPr>
              <p:cNvSpPr/>
              <p:nvPr/>
            </p:nvSpPr>
            <p:spPr>
              <a:xfrm>
                <a:off x="5178231" y="5366416"/>
                <a:ext cx="3659972" cy="786781"/>
              </a:xfrm>
              <a:prstGeom prst="roundRect">
                <a:avLst>
                  <a:gd name="adj" fmla="val 50000"/>
                </a:avLst>
              </a:prstGeom>
              <a:noFill/>
              <a:ln>
                <a:solidFill>
                  <a:srgbClr val="53B4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41" name="Freeform: Shape 240">
                <a:extLst>
                  <a:ext uri="{FF2B5EF4-FFF2-40B4-BE49-F238E27FC236}">
                    <a16:creationId xmlns:a16="http://schemas.microsoft.com/office/drawing/2014/main" id="{92AD9DF1-A0D0-8FF8-A206-F706A7134269}"/>
                  </a:ext>
                </a:extLst>
              </p:cNvPr>
              <p:cNvSpPr/>
              <p:nvPr/>
            </p:nvSpPr>
            <p:spPr>
              <a:xfrm>
                <a:off x="4829812" y="5684586"/>
                <a:ext cx="91165" cy="150441"/>
              </a:xfrm>
              <a:custGeom>
                <a:avLst/>
                <a:gdLst>
                  <a:gd name="connsiteX0" fmla="*/ 27100 w 91165"/>
                  <a:gd name="connsiteY0" fmla="*/ 145831 h 150441"/>
                  <a:gd name="connsiteX1" fmla="*/ 86387 w 91165"/>
                  <a:gd name="connsiteY1" fmla="*/ 86441 h 150441"/>
                  <a:gd name="connsiteX2" fmla="*/ 86510 w 91165"/>
                  <a:gd name="connsiteY2" fmla="*/ 64023 h 150441"/>
                  <a:gd name="connsiteX3" fmla="*/ 86387 w 91165"/>
                  <a:gd name="connsiteY3" fmla="*/ 63900 h 150441"/>
                  <a:gd name="connsiteX4" fmla="*/ 27100 w 91165"/>
                  <a:gd name="connsiteY4" fmla="*/ 4613 h 150441"/>
                  <a:gd name="connsiteX5" fmla="*/ 4538 w 91165"/>
                  <a:gd name="connsiteY5" fmla="*/ 4736 h 150441"/>
                  <a:gd name="connsiteX6" fmla="*/ -73 w 91165"/>
                  <a:gd name="connsiteY6" fmla="*/ 15832 h 150441"/>
                  <a:gd name="connsiteX7" fmla="*/ -73 w 91165"/>
                  <a:gd name="connsiteY7" fmla="*/ 134509 h 150441"/>
                  <a:gd name="connsiteX8" fmla="*/ 15901 w 91165"/>
                  <a:gd name="connsiteY8" fmla="*/ 150442 h 150441"/>
                  <a:gd name="connsiteX9" fmla="*/ 27100 w 91165"/>
                  <a:gd name="connsiteY9" fmla="*/ 145831 h 15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65" h="150441">
                    <a:moveTo>
                      <a:pt x="27100" y="145831"/>
                    </a:moveTo>
                    <a:lnTo>
                      <a:pt x="86387" y="86441"/>
                    </a:lnTo>
                    <a:cubicBezTo>
                      <a:pt x="92614" y="80286"/>
                      <a:pt x="92666" y="70250"/>
                      <a:pt x="86510" y="64023"/>
                    </a:cubicBezTo>
                    <a:cubicBezTo>
                      <a:pt x="86469" y="63982"/>
                      <a:pt x="86428" y="63941"/>
                      <a:pt x="86387" y="63900"/>
                    </a:cubicBezTo>
                    <a:lnTo>
                      <a:pt x="27100" y="4613"/>
                    </a:lnTo>
                    <a:cubicBezTo>
                      <a:pt x="20832" y="-1583"/>
                      <a:pt x="10734" y="-1532"/>
                      <a:pt x="4538" y="4736"/>
                    </a:cubicBezTo>
                    <a:cubicBezTo>
                      <a:pt x="1615" y="7690"/>
                      <a:pt x="-42" y="11674"/>
                      <a:pt x="-73" y="15832"/>
                    </a:cubicBezTo>
                    <a:lnTo>
                      <a:pt x="-73" y="134509"/>
                    </a:lnTo>
                    <a:cubicBezTo>
                      <a:pt x="-63" y="143319"/>
                      <a:pt x="7091" y="150452"/>
                      <a:pt x="15901" y="150442"/>
                    </a:cubicBezTo>
                    <a:cubicBezTo>
                      <a:pt x="20090" y="150432"/>
                      <a:pt x="24115" y="148785"/>
                      <a:pt x="27100" y="145831"/>
                    </a:cubicBezTo>
                    <a:close/>
                  </a:path>
                </a:pathLst>
              </a:custGeom>
              <a:solidFill>
                <a:schemeClr val="tx1"/>
              </a:solidFill>
              <a:ln w="10286" cap="flat">
                <a:noFill/>
                <a:prstDash val="solid"/>
                <a:miter/>
              </a:ln>
            </p:spPr>
            <p:txBody>
              <a:bodyPr rtlCol="0" anchor="ctr"/>
              <a:lstStyle/>
              <a:p>
                <a:endParaRPr lang="en-IN"/>
              </a:p>
            </p:txBody>
          </p:sp>
          <p:grpSp>
            <p:nvGrpSpPr>
              <p:cNvPr id="242" name="Group 241">
                <a:extLst>
                  <a:ext uri="{FF2B5EF4-FFF2-40B4-BE49-F238E27FC236}">
                    <a16:creationId xmlns:a16="http://schemas.microsoft.com/office/drawing/2014/main" id="{CB80A9D1-0479-9382-C8F8-C5EB8A1854D2}"/>
                  </a:ext>
                </a:extLst>
              </p:cNvPr>
              <p:cNvGrpSpPr/>
              <p:nvPr/>
            </p:nvGrpSpPr>
            <p:grpSpPr>
              <a:xfrm>
                <a:off x="5955005" y="5427295"/>
                <a:ext cx="2269434" cy="665023"/>
                <a:chOff x="5955005" y="5416415"/>
                <a:chExt cx="2269434" cy="665023"/>
              </a:xfrm>
            </p:grpSpPr>
            <p:sp>
              <p:nvSpPr>
                <p:cNvPr id="249" name="TextBox 248">
                  <a:extLst>
                    <a:ext uri="{FF2B5EF4-FFF2-40B4-BE49-F238E27FC236}">
                      <a16:creationId xmlns:a16="http://schemas.microsoft.com/office/drawing/2014/main" id="{691B7711-600F-A752-5741-22EE519FD145}"/>
                    </a:ext>
                  </a:extLst>
                </p:cNvPr>
                <p:cNvSpPr txBox="1"/>
                <p:nvPr/>
              </p:nvSpPr>
              <p:spPr>
                <a:xfrm>
                  <a:off x="5955005" y="5665940"/>
                  <a:ext cx="2269434" cy="415498"/>
                </a:xfrm>
                <a:prstGeom prst="rect">
                  <a:avLst/>
                </a:prstGeom>
                <a:noFill/>
              </p:spPr>
              <p:txBody>
                <a:bodyPr wrap="square" lIns="0" tIns="0" rIns="0" bIns="0" rtlCol="0">
                  <a:spAutoFit/>
                </a:bodyPr>
                <a:lstStyle/>
                <a:p>
                  <a:r>
                    <a:rPr lang="en-US" sz="900"/>
                    <a:t>Always on support throughout the engagement lifecycle to consistently exceed expectations </a:t>
                  </a:r>
                </a:p>
              </p:txBody>
            </p:sp>
            <p:sp>
              <p:nvSpPr>
                <p:cNvPr id="250" name="TextBox 249">
                  <a:extLst>
                    <a:ext uri="{FF2B5EF4-FFF2-40B4-BE49-F238E27FC236}">
                      <a16:creationId xmlns:a16="http://schemas.microsoft.com/office/drawing/2014/main" id="{75626E05-939B-CE97-54DE-5945BA55AD88}"/>
                    </a:ext>
                  </a:extLst>
                </p:cNvPr>
                <p:cNvSpPr txBox="1"/>
                <p:nvPr/>
              </p:nvSpPr>
              <p:spPr>
                <a:xfrm>
                  <a:off x="5955005" y="5416415"/>
                  <a:ext cx="1064394" cy="246221"/>
                </a:xfrm>
                <a:prstGeom prst="rect">
                  <a:avLst/>
                </a:prstGeom>
                <a:noFill/>
              </p:spPr>
              <p:txBody>
                <a:bodyPr wrap="none" lIns="0" tIns="0" rIns="0" bIns="0" rtlCol="0" anchor="t">
                  <a:spAutoFit/>
                </a:bodyPr>
                <a:lstStyle/>
                <a:p>
                  <a:r>
                    <a:rPr lang="en-US" sz="1600">
                      <a:ln/>
                      <a:solidFill>
                        <a:schemeClr val="tx2"/>
                      </a:solidFill>
                      <a:latin typeface="+mj-lt"/>
                      <a:cs typeface="Arial"/>
                      <a:sym typeface="Arial"/>
                      <a:rtl val="0"/>
                    </a:rPr>
                    <a:t>OPTIMIZE</a:t>
                  </a:r>
                  <a:endParaRPr lang="en-IN" sz="1600" spc="0" baseline="0">
                    <a:ln/>
                    <a:solidFill>
                      <a:schemeClr val="tx2"/>
                    </a:solidFill>
                    <a:latin typeface="+mj-lt"/>
                    <a:cs typeface="Arial"/>
                    <a:sym typeface="Arial"/>
                    <a:rtl val="0"/>
                  </a:endParaRPr>
                </a:p>
              </p:txBody>
            </p:sp>
          </p:grpSp>
          <p:sp>
            <p:nvSpPr>
              <p:cNvPr id="243" name="TextBox 242">
                <a:extLst>
                  <a:ext uri="{FF2B5EF4-FFF2-40B4-BE49-F238E27FC236}">
                    <a16:creationId xmlns:a16="http://schemas.microsoft.com/office/drawing/2014/main" id="{7228C844-302B-3A45-5FFF-64EA1BF9D950}"/>
                  </a:ext>
                </a:extLst>
              </p:cNvPr>
              <p:cNvSpPr txBox="1"/>
              <p:nvPr/>
            </p:nvSpPr>
            <p:spPr>
              <a:xfrm>
                <a:off x="8117614" y="5344308"/>
                <a:ext cx="503861" cy="830997"/>
              </a:xfrm>
              <a:prstGeom prst="rect">
                <a:avLst/>
              </a:prstGeom>
              <a:noFill/>
            </p:spPr>
            <p:txBody>
              <a:bodyPr wrap="square" lIns="0" tIns="0" rIns="0" bIns="0" rtlCol="0" anchor="ctr">
                <a:spAutoFit/>
              </a:bodyPr>
              <a:lstStyle/>
              <a:p>
                <a:pPr algn="ctr"/>
                <a:r>
                  <a:rPr lang="en-US" sz="5400" b="1">
                    <a:ln/>
                    <a:solidFill>
                      <a:schemeClr val="bg1">
                        <a:lumMod val="95000"/>
                      </a:schemeClr>
                    </a:solidFill>
                    <a:latin typeface="+mj-lt"/>
                    <a:sym typeface="Montserrat"/>
                    <a:rtl val="0"/>
                  </a:rPr>
                  <a:t>5</a:t>
                </a:r>
                <a:endParaRPr lang="en-IN" sz="5400" b="1" spc="0" baseline="0">
                  <a:ln/>
                  <a:solidFill>
                    <a:schemeClr val="bg1">
                      <a:lumMod val="95000"/>
                    </a:schemeClr>
                  </a:solidFill>
                  <a:latin typeface="+mj-lt"/>
                  <a:sym typeface="Montserrat"/>
                  <a:rtl val="0"/>
                </a:endParaRPr>
              </a:p>
            </p:txBody>
          </p:sp>
          <p:grpSp>
            <p:nvGrpSpPr>
              <p:cNvPr id="244" name="Group 243">
                <a:extLst>
                  <a:ext uri="{FF2B5EF4-FFF2-40B4-BE49-F238E27FC236}">
                    <a16:creationId xmlns:a16="http://schemas.microsoft.com/office/drawing/2014/main" id="{9B29D502-AA03-5C4C-A30E-95CCA71168E6}"/>
                  </a:ext>
                </a:extLst>
              </p:cNvPr>
              <p:cNvGrpSpPr/>
              <p:nvPr/>
            </p:nvGrpSpPr>
            <p:grpSpPr>
              <a:xfrm>
                <a:off x="5014774" y="5352518"/>
                <a:ext cx="814576" cy="814576"/>
                <a:chOff x="5014774" y="5357047"/>
                <a:chExt cx="814576" cy="814576"/>
              </a:xfrm>
            </p:grpSpPr>
            <p:sp>
              <p:nvSpPr>
                <p:cNvPr id="245" name="Freeform: Shape 244">
                  <a:extLst>
                    <a:ext uri="{FF2B5EF4-FFF2-40B4-BE49-F238E27FC236}">
                      <a16:creationId xmlns:a16="http://schemas.microsoft.com/office/drawing/2014/main" id="{B2F161CC-F84B-E0A7-B861-E0F6B3CF56FF}"/>
                    </a:ext>
                  </a:extLst>
                </p:cNvPr>
                <p:cNvSpPr/>
                <p:nvPr/>
              </p:nvSpPr>
              <p:spPr>
                <a:xfrm>
                  <a:off x="5014774" y="5357047"/>
                  <a:ext cx="814576" cy="814576"/>
                </a:xfrm>
                <a:custGeom>
                  <a:avLst/>
                  <a:gdLst>
                    <a:gd name="connsiteX0" fmla="*/ 814576 w 814576"/>
                    <a:gd name="connsiteY0" fmla="*/ 407288 h 814576"/>
                    <a:gd name="connsiteX1" fmla="*/ 407288 w 814576"/>
                    <a:gd name="connsiteY1" fmla="*/ 814576 h 814576"/>
                    <a:gd name="connsiteX2" fmla="*/ 0 w 814576"/>
                    <a:gd name="connsiteY2" fmla="*/ 407288 h 814576"/>
                    <a:gd name="connsiteX3" fmla="*/ 407288 w 814576"/>
                    <a:gd name="connsiteY3" fmla="*/ 0 h 814576"/>
                    <a:gd name="connsiteX4" fmla="*/ 814576 w 814576"/>
                    <a:gd name="connsiteY4" fmla="*/ 407288 h 814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576" h="814576">
                      <a:moveTo>
                        <a:pt x="814576" y="407288"/>
                      </a:moveTo>
                      <a:cubicBezTo>
                        <a:pt x="814576" y="632227"/>
                        <a:pt x="632227" y="814576"/>
                        <a:pt x="407288" y="814576"/>
                      </a:cubicBezTo>
                      <a:cubicBezTo>
                        <a:pt x="182349" y="814576"/>
                        <a:pt x="0" y="632227"/>
                        <a:pt x="0" y="407288"/>
                      </a:cubicBezTo>
                      <a:cubicBezTo>
                        <a:pt x="0" y="182349"/>
                        <a:pt x="182349" y="0"/>
                        <a:pt x="407288" y="0"/>
                      </a:cubicBezTo>
                      <a:cubicBezTo>
                        <a:pt x="632227" y="0"/>
                        <a:pt x="814576" y="182349"/>
                        <a:pt x="814576" y="407288"/>
                      </a:cubicBezTo>
                      <a:close/>
                    </a:path>
                  </a:pathLst>
                </a:custGeom>
                <a:solidFill>
                  <a:srgbClr val="53B4BD"/>
                </a:solidFill>
                <a:ln w="10286"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E1E0D90F-2BEA-868E-5127-8AABC2F4A72F}"/>
                    </a:ext>
                  </a:extLst>
                </p:cNvPr>
                <p:cNvSpPr/>
                <p:nvPr/>
              </p:nvSpPr>
              <p:spPr>
                <a:xfrm>
                  <a:off x="5065415" y="5407688"/>
                  <a:ext cx="713294" cy="713294"/>
                </a:xfrm>
                <a:custGeom>
                  <a:avLst/>
                  <a:gdLst>
                    <a:gd name="connsiteX0" fmla="*/ 713295 w 713294"/>
                    <a:gd name="connsiteY0" fmla="*/ 356647 h 713294"/>
                    <a:gd name="connsiteX1" fmla="*/ 356647 w 713294"/>
                    <a:gd name="connsiteY1" fmla="*/ 713295 h 713294"/>
                    <a:gd name="connsiteX2" fmla="*/ 0 w 713294"/>
                    <a:gd name="connsiteY2" fmla="*/ 356647 h 713294"/>
                    <a:gd name="connsiteX3" fmla="*/ 356647 w 713294"/>
                    <a:gd name="connsiteY3" fmla="*/ 0 h 713294"/>
                    <a:gd name="connsiteX4" fmla="*/ 713295 w 713294"/>
                    <a:gd name="connsiteY4" fmla="*/ 356647 h 713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94" h="713294">
                      <a:moveTo>
                        <a:pt x="713295" y="356647"/>
                      </a:moveTo>
                      <a:cubicBezTo>
                        <a:pt x="713295" y="553618"/>
                        <a:pt x="553618" y="713295"/>
                        <a:pt x="356647" y="713295"/>
                      </a:cubicBezTo>
                      <a:cubicBezTo>
                        <a:pt x="159676" y="713295"/>
                        <a:pt x="0" y="553618"/>
                        <a:pt x="0" y="356647"/>
                      </a:cubicBezTo>
                      <a:cubicBezTo>
                        <a:pt x="0" y="159677"/>
                        <a:pt x="159676" y="0"/>
                        <a:pt x="356647" y="0"/>
                      </a:cubicBezTo>
                      <a:cubicBezTo>
                        <a:pt x="553618" y="0"/>
                        <a:pt x="713295" y="159677"/>
                        <a:pt x="713295" y="356647"/>
                      </a:cubicBezTo>
                      <a:close/>
                    </a:path>
                  </a:pathLst>
                </a:custGeom>
                <a:solidFill>
                  <a:srgbClr val="FFFFFF"/>
                </a:solidFill>
                <a:ln w="10286"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19410734-7706-AAE4-63BE-CC82F5514A8E}"/>
                    </a:ext>
                  </a:extLst>
                </p:cNvPr>
                <p:cNvSpPr/>
                <p:nvPr/>
              </p:nvSpPr>
              <p:spPr>
                <a:xfrm rot="18900000">
                  <a:off x="5152062" y="5494335"/>
                  <a:ext cx="540000" cy="540000"/>
                </a:xfrm>
                <a:custGeom>
                  <a:avLst/>
                  <a:gdLst>
                    <a:gd name="connsiteX0" fmla="*/ 462900 w 462972"/>
                    <a:gd name="connsiteY0" fmla="*/ 231487 h 462972"/>
                    <a:gd name="connsiteX1" fmla="*/ 231413 w 462972"/>
                    <a:gd name="connsiteY1" fmla="*/ 462973 h 462972"/>
                    <a:gd name="connsiteX2" fmla="*/ -73 w 462972"/>
                    <a:gd name="connsiteY2" fmla="*/ 231487 h 462972"/>
                    <a:gd name="connsiteX3" fmla="*/ 231413 w 462972"/>
                    <a:gd name="connsiteY3" fmla="*/ 0 h 462972"/>
                    <a:gd name="connsiteX4" fmla="*/ 462900 w 462972"/>
                    <a:gd name="connsiteY4" fmla="*/ 231487 h 4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72" h="462972">
                      <a:moveTo>
                        <a:pt x="462900" y="231487"/>
                      </a:moveTo>
                      <a:cubicBezTo>
                        <a:pt x="462900" y="359333"/>
                        <a:pt x="359260" y="462973"/>
                        <a:pt x="231413" y="462973"/>
                      </a:cubicBezTo>
                      <a:cubicBezTo>
                        <a:pt x="103567" y="462973"/>
                        <a:pt x="-73" y="359333"/>
                        <a:pt x="-73" y="231487"/>
                      </a:cubicBezTo>
                      <a:cubicBezTo>
                        <a:pt x="-73" y="103640"/>
                        <a:pt x="103567" y="0"/>
                        <a:pt x="231413" y="0"/>
                      </a:cubicBezTo>
                      <a:cubicBezTo>
                        <a:pt x="359260" y="0"/>
                        <a:pt x="462900" y="103640"/>
                        <a:pt x="462900" y="231487"/>
                      </a:cubicBezTo>
                      <a:close/>
                    </a:path>
                  </a:pathLst>
                </a:custGeom>
                <a:solidFill>
                  <a:schemeClr val="accent3"/>
                </a:solidFill>
                <a:ln w="10286" cap="flat">
                  <a:noFill/>
                  <a:prstDash val="solid"/>
                  <a:miter/>
                </a:ln>
              </p:spPr>
              <p:txBody>
                <a:bodyPr rtlCol="0" anchor="ctr"/>
                <a:lstStyle/>
                <a:p>
                  <a:endParaRPr lang="en-IN">
                    <a:solidFill>
                      <a:schemeClr val="accent3"/>
                    </a:solidFill>
                  </a:endParaRPr>
                </a:p>
              </p:txBody>
            </p:sp>
            <p:pic>
              <p:nvPicPr>
                <p:cNvPr id="248" name="Graphic 247">
                  <a:extLst>
                    <a:ext uri="{FF2B5EF4-FFF2-40B4-BE49-F238E27FC236}">
                      <a16:creationId xmlns:a16="http://schemas.microsoft.com/office/drawing/2014/main" id="{0D764528-367E-6369-0C9F-B57A7DC23F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34847" y="5577120"/>
                  <a:ext cx="374431" cy="374431"/>
                </a:xfrm>
                <a:prstGeom prst="rect">
                  <a:avLst/>
                </a:prstGeom>
              </p:spPr>
            </p:pic>
          </p:grpSp>
        </p:grpSp>
        <p:grpSp>
          <p:nvGrpSpPr>
            <p:cNvPr id="223" name="Group 222">
              <a:extLst>
                <a:ext uri="{FF2B5EF4-FFF2-40B4-BE49-F238E27FC236}">
                  <a16:creationId xmlns:a16="http://schemas.microsoft.com/office/drawing/2014/main" id="{9F8BD3E3-DAF2-AC69-F5CF-90BF6363611E}"/>
                </a:ext>
              </a:extLst>
            </p:cNvPr>
            <p:cNvGrpSpPr/>
            <p:nvPr/>
          </p:nvGrpSpPr>
          <p:grpSpPr>
            <a:xfrm>
              <a:off x="5448189" y="3125339"/>
              <a:ext cx="4294284" cy="830997"/>
              <a:chOff x="5448189" y="3125339"/>
              <a:chExt cx="4294284" cy="830997"/>
            </a:xfrm>
          </p:grpSpPr>
          <p:sp>
            <p:nvSpPr>
              <p:cNvPr id="224" name="Rectangle: Rounded Corners 223">
                <a:extLst>
                  <a:ext uri="{FF2B5EF4-FFF2-40B4-BE49-F238E27FC236}">
                    <a16:creationId xmlns:a16="http://schemas.microsoft.com/office/drawing/2014/main" id="{BFCF708C-E226-297B-EE54-CD0055452832}"/>
                  </a:ext>
                </a:extLst>
              </p:cNvPr>
              <p:cNvSpPr/>
              <p:nvPr/>
            </p:nvSpPr>
            <p:spPr>
              <a:xfrm>
                <a:off x="6242175" y="3147447"/>
                <a:ext cx="3500298" cy="786781"/>
              </a:xfrm>
              <a:prstGeom prst="roundRect">
                <a:avLst>
                  <a:gd name="adj" fmla="val 50000"/>
                </a:avLst>
              </a:prstGeom>
              <a:noFill/>
              <a:ln>
                <a:solidFill>
                  <a:srgbClr val="53B4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25" name="Freeform: Shape 224">
                <a:extLst>
                  <a:ext uri="{FF2B5EF4-FFF2-40B4-BE49-F238E27FC236}">
                    <a16:creationId xmlns:a16="http://schemas.microsoft.com/office/drawing/2014/main" id="{43EB623F-8F11-DACC-0EF2-F34B342B0A56}"/>
                  </a:ext>
                </a:extLst>
              </p:cNvPr>
              <p:cNvSpPr/>
              <p:nvPr/>
            </p:nvSpPr>
            <p:spPr>
              <a:xfrm>
                <a:off x="5448189" y="3535691"/>
                <a:ext cx="452988" cy="10292"/>
              </a:xfrm>
              <a:custGeom>
                <a:avLst/>
                <a:gdLst>
                  <a:gd name="connsiteX0" fmla="*/ 0 w 452988"/>
                  <a:gd name="connsiteY0" fmla="*/ 0 h 10292"/>
                  <a:gd name="connsiteX1" fmla="*/ 452988 w 452988"/>
                  <a:gd name="connsiteY1" fmla="*/ 0 h 10292"/>
                </a:gdLst>
                <a:ahLst/>
                <a:cxnLst>
                  <a:cxn ang="0">
                    <a:pos x="connsiteX0" y="connsiteY0"/>
                  </a:cxn>
                  <a:cxn ang="0">
                    <a:pos x="connsiteX1" y="connsiteY1"/>
                  </a:cxn>
                </a:cxnLst>
                <a:rect l="l" t="t" r="r" b="b"/>
                <a:pathLst>
                  <a:path w="452988" h="10292">
                    <a:moveTo>
                      <a:pt x="0" y="0"/>
                    </a:moveTo>
                    <a:lnTo>
                      <a:pt x="452988" y="0"/>
                    </a:lnTo>
                  </a:path>
                </a:pathLst>
              </a:custGeom>
              <a:ln w="10286" cap="flat">
                <a:solidFill>
                  <a:srgbClr val="53B4BD"/>
                </a:solid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34B24295-79BF-DEC2-061C-B8C229A0A52D}"/>
                  </a:ext>
                </a:extLst>
              </p:cNvPr>
              <p:cNvSpPr/>
              <p:nvPr/>
            </p:nvSpPr>
            <p:spPr>
              <a:xfrm>
                <a:off x="5890883" y="3465521"/>
                <a:ext cx="91165" cy="150632"/>
              </a:xfrm>
              <a:custGeom>
                <a:avLst/>
                <a:gdLst>
                  <a:gd name="connsiteX0" fmla="*/ 27101 w 91165"/>
                  <a:gd name="connsiteY0" fmla="*/ 4756 h 150632"/>
                  <a:gd name="connsiteX1" fmla="*/ 86388 w 91165"/>
                  <a:gd name="connsiteY1" fmla="*/ 64043 h 150632"/>
                  <a:gd name="connsiteX2" fmla="*/ 86511 w 91165"/>
                  <a:gd name="connsiteY2" fmla="*/ 86461 h 150632"/>
                  <a:gd name="connsiteX3" fmla="*/ 86388 w 91165"/>
                  <a:gd name="connsiteY3" fmla="*/ 86584 h 150632"/>
                  <a:gd name="connsiteX4" fmla="*/ 27101 w 91165"/>
                  <a:gd name="connsiteY4" fmla="*/ 145871 h 150632"/>
                  <a:gd name="connsiteX5" fmla="*/ 4683 w 91165"/>
                  <a:gd name="connsiteY5" fmla="*/ 146098 h 150632"/>
                  <a:gd name="connsiteX6" fmla="*/ -73 w 91165"/>
                  <a:gd name="connsiteY6" fmla="*/ 134652 h 150632"/>
                  <a:gd name="connsiteX7" fmla="*/ -73 w 91165"/>
                  <a:gd name="connsiteY7" fmla="*/ 15975 h 150632"/>
                  <a:gd name="connsiteX8" fmla="*/ 15655 w 91165"/>
                  <a:gd name="connsiteY8" fmla="*/ 1 h 150632"/>
                  <a:gd name="connsiteX9" fmla="*/ 27101 w 91165"/>
                  <a:gd name="connsiteY9" fmla="*/ 4756 h 15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65" h="150632">
                    <a:moveTo>
                      <a:pt x="27101" y="4756"/>
                    </a:moveTo>
                    <a:lnTo>
                      <a:pt x="86388" y="64043"/>
                    </a:lnTo>
                    <a:cubicBezTo>
                      <a:pt x="92615" y="70198"/>
                      <a:pt x="92666" y="80234"/>
                      <a:pt x="86511" y="86461"/>
                    </a:cubicBezTo>
                    <a:cubicBezTo>
                      <a:pt x="86470" y="86502"/>
                      <a:pt x="86429" y="86543"/>
                      <a:pt x="86388" y="86584"/>
                    </a:cubicBezTo>
                    <a:lnTo>
                      <a:pt x="27101" y="145871"/>
                    </a:lnTo>
                    <a:cubicBezTo>
                      <a:pt x="20977" y="152129"/>
                      <a:pt x="10941" y="152232"/>
                      <a:pt x="4683" y="146098"/>
                    </a:cubicBezTo>
                    <a:cubicBezTo>
                      <a:pt x="1616" y="143092"/>
                      <a:pt x="-103" y="138955"/>
                      <a:pt x="-73" y="134652"/>
                    </a:cubicBezTo>
                    <a:lnTo>
                      <a:pt x="-73" y="15975"/>
                    </a:lnTo>
                    <a:cubicBezTo>
                      <a:pt x="-144" y="7226"/>
                      <a:pt x="6896" y="73"/>
                      <a:pt x="15655" y="1"/>
                    </a:cubicBezTo>
                    <a:cubicBezTo>
                      <a:pt x="19958" y="-40"/>
                      <a:pt x="24085" y="1679"/>
                      <a:pt x="27101" y="4756"/>
                    </a:cubicBezTo>
                    <a:close/>
                  </a:path>
                </a:pathLst>
              </a:custGeom>
              <a:solidFill>
                <a:schemeClr val="tx1"/>
              </a:solidFill>
              <a:ln w="10286" cap="flat">
                <a:noFill/>
                <a:prstDash val="solid"/>
                <a:miter/>
              </a:ln>
            </p:spPr>
            <p:txBody>
              <a:bodyPr rtlCol="0" anchor="ctr"/>
              <a:lstStyle/>
              <a:p>
                <a:endParaRPr lang="en-IN"/>
              </a:p>
            </p:txBody>
          </p:sp>
          <p:grpSp>
            <p:nvGrpSpPr>
              <p:cNvPr id="227" name="Group 226">
                <a:extLst>
                  <a:ext uri="{FF2B5EF4-FFF2-40B4-BE49-F238E27FC236}">
                    <a16:creationId xmlns:a16="http://schemas.microsoft.com/office/drawing/2014/main" id="{37607FF0-E968-5EDA-CC1D-48D0B0572E2F}"/>
                  </a:ext>
                </a:extLst>
              </p:cNvPr>
              <p:cNvGrpSpPr/>
              <p:nvPr/>
            </p:nvGrpSpPr>
            <p:grpSpPr>
              <a:xfrm>
                <a:off x="7132785" y="3273841"/>
                <a:ext cx="1773758" cy="533993"/>
                <a:chOff x="7406387" y="3252159"/>
                <a:chExt cx="1773758" cy="533993"/>
              </a:xfrm>
            </p:grpSpPr>
            <p:sp>
              <p:nvSpPr>
                <p:cNvPr id="234" name="TextBox 233">
                  <a:extLst>
                    <a:ext uri="{FF2B5EF4-FFF2-40B4-BE49-F238E27FC236}">
                      <a16:creationId xmlns:a16="http://schemas.microsoft.com/office/drawing/2014/main" id="{28A13CEC-AE04-B94B-9001-563C907E34BF}"/>
                    </a:ext>
                  </a:extLst>
                </p:cNvPr>
                <p:cNvSpPr txBox="1"/>
                <p:nvPr/>
              </p:nvSpPr>
              <p:spPr>
                <a:xfrm>
                  <a:off x="7406387" y="3509153"/>
                  <a:ext cx="1773758" cy="276999"/>
                </a:xfrm>
                <a:prstGeom prst="rect">
                  <a:avLst/>
                </a:prstGeom>
                <a:noFill/>
              </p:spPr>
              <p:txBody>
                <a:bodyPr wrap="square" lIns="0" tIns="0" rIns="0" bIns="0" rtlCol="0">
                  <a:spAutoFit/>
                </a:bodyPr>
                <a:lstStyle/>
                <a:p>
                  <a:r>
                    <a:rPr lang="en-US" sz="900"/>
                    <a:t>Onboard, ramp up and integrate seamlessly    </a:t>
                  </a:r>
                </a:p>
              </p:txBody>
            </p:sp>
            <p:sp>
              <p:nvSpPr>
                <p:cNvPr id="235" name="TextBox 234">
                  <a:extLst>
                    <a:ext uri="{FF2B5EF4-FFF2-40B4-BE49-F238E27FC236}">
                      <a16:creationId xmlns:a16="http://schemas.microsoft.com/office/drawing/2014/main" id="{C0425FED-0092-B493-B316-904E03BD315C}"/>
                    </a:ext>
                  </a:extLst>
                </p:cNvPr>
                <p:cNvSpPr txBox="1"/>
                <p:nvPr/>
              </p:nvSpPr>
              <p:spPr>
                <a:xfrm>
                  <a:off x="7406387" y="3252159"/>
                  <a:ext cx="798295" cy="246221"/>
                </a:xfrm>
                <a:prstGeom prst="rect">
                  <a:avLst/>
                </a:prstGeom>
                <a:noFill/>
              </p:spPr>
              <p:txBody>
                <a:bodyPr wrap="none" lIns="0" tIns="0" rIns="0" bIns="0" rtlCol="0" anchor="t">
                  <a:spAutoFit/>
                </a:bodyPr>
                <a:lstStyle/>
                <a:p>
                  <a:r>
                    <a:rPr lang="en-US" sz="1600">
                      <a:ln/>
                      <a:latin typeface="+mj-lt"/>
                      <a:cs typeface="Arial"/>
                      <a:sym typeface="Arial"/>
                      <a:rtl val="0"/>
                    </a:rPr>
                    <a:t>EMBED</a:t>
                  </a:r>
                  <a:endParaRPr lang="en-IN" sz="1600" spc="0" baseline="0">
                    <a:ln/>
                    <a:latin typeface="+mj-lt"/>
                    <a:cs typeface="Arial"/>
                    <a:sym typeface="Arial"/>
                    <a:rtl val="0"/>
                  </a:endParaRPr>
                </a:p>
              </p:txBody>
            </p:sp>
          </p:grpSp>
          <p:sp>
            <p:nvSpPr>
              <p:cNvPr id="228" name="TextBox 227">
                <a:extLst>
                  <a:ext uri="{FF2B5EF4-FFF2-40B4-BE49-F238E27FC236}">
                    <a16:creationId xmlns:a16="http://schemas.microsoft.com/office/drawing/2014/main" id="{CB38EE8D-1F5C-4D25-BB01-B18DE4B90E23}"/>
                  </a:ext>
                </a:extLst>
              </p:cNvPr>
              <p:cNvSpPr txBox="1"/>
              <p:nvPr/>
            </p:nvSpPr>
            <p:spPr>
              <a:xfrm>
                <a:off x="8995187" y="3125339"/>
                <a:ext cx="503861" cy="830997"/>
              </a:xfrm>
              <a:prstGeom prst="rect">
                <a:avLst/>
              </a:prstGeom>
              <a:noFill/>
            </p:spPr>
            <p:txBody>
              <a:bodyPr wrap="square" lIns="0" tIns="0" rIns="0" bIns="0" rtlCol="0" anchor="ctr">
                <a:spAutoFit/>
              </a:bodyPr>
              <a:lstStyle/>
              <a:p>
                <a:pPr algn="ctr"/>
                <a:r>
                  <a:rPr lang="en-IN" sz="5400" b="1" spc="0" baseline="0">
                    <a:ln/>
                    <a:solidFill>
                      <a:schemeClr val="bg1">
                        <a:lumMod val="95000"/>
                      </a:schemeClr>
                    </a:solidFill>
                    <a:latin typeface="+mj-lt"/>
                    <a:sym typeface="Montserrat"/>
                    <a:rtl val="0"/>
                  </a:rPr>
                  <a:t>3</a:t>
                </a:r>
              </a:p>
            </p:txBody>
          </p:sp>
          <p:grpSp>
            <p:nvGrpSpPr>
              <p:cNvPr id="229" name="Group 228">
                <a:extLst>
                  <a:ext uri="{FF2B5EF4-FFF2-40B4-BE49-F238E27FC236}">
                    <a16:creationId xmlns:a16="http://schemas.microsoft.com/office/drawing/2014/main" id="{4109B8A3-FDDE-6773-B0FA-B34D652BD006}"/>
                  </a:ext>
                </a:extLst>
              </p:cNvPr>
              <p:cNvGrpSpPr/>
              <p:nvPr/>
            </p:nvGrpSpPr>
            <p:grpSpPr>
              <a:xfrm>
                <a:off x="6095348" y="3133549"/>
                <a:ext cx="814576" cy="814576"/>
                <a:chOff x="6095348" y="3133549"/>
                <a:chExt cx="814576" cy="814576"/>
              </a:xfrm>
            </p:grpSpPr>
            <p:sp>
              <p:nvSpPr>
                <p:cNvPr id="230" name="Freeform: Shape 229">
                  <a:extLst>
                    <a:ext uri="{FF2B5EF4-FFF2-40B4-BE49-F238E27FC236}">
                      <a16:creationId xmlns:a16="http://schemas.microsoft.com/office/drawing/2014/main" id="{BF3C2532-1AA2-2848-72EC-8E4D56B1100D}"/>
                    </a:ext>
                  </a:extLst>
                </p:cNvPr>
                <p:cNvSpPr/>
                <p:nvPr/>
              </p:nvSpPr>
              <p:spPr>
                <a:xfrm>
                  <a:off x="6095348" y="3133549"/>
                  <a:ext cx="814576" cy="814576"/>
                </a:xfrm>
                <a:custGeom>
                  <a:avLst/>
                  <a:gdLst>
                    <a:gd name="connsiteX0" fmla="*/ 814576 w 814576"/>
                    <a:gd name="connsiteY0" fmla="*/ 407288 h 814576"/>
                    <a:gd name="connsiteX1" fmla="*/ 407288 w 814576"/>
                    <a:gd name="connsiteY1" fmla="*/ 814576 h 814576"/>
                    <a:gd name="connsiteX2" fmla="*/ 0 w 814576"/>
                    <a:gd name="connsiteY2" fmla="*/ 407288 h 814576"/>
                    <a:gd name="connsiteX3" fmla="*/ 407288 w 814576"/>
                    <a:gd name="connsiteY3" fmla="*/ 0 h 814576"/>
                    <a:gd name="connsiteX4" fmla="*/ 814576 w 814576"/>
                    <a:gd name="connsiteY4" fmla="*/ 407288 h 814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576" h="814576">
                      <a:moveTo>
                        <a:pt x="814576" y="407288"/>
                      </a:moveTo>
                      <a:cubicBezTo>
                        <a:pt x="814576" y="632227"/>
                        <a:pt x="632227" y="814576"/>
                        <a:pt x="407288" y="814576"/>
                      </a:cubicBezTo>
                      <a:cubicBezTo>
                        <a:pt x="182349" y="814576"/>
                        <a:pt x="0" y="632227"/>
                        <a:pt x="0" y="407288"/>
                      </a:cubicBezTo>
                      <a:cubicBezTo>
                        <a:pt x="0" y="182349"/>
                        <a:pt x="182349" y="0"/>
                        <a:pt x="407288" y="0"/>
                      </a:cubicBezTo>
                      <a:cubicBezTo>
                        <a:pt x="632227" y="0"/>
                        <a:pt x="814576" y="182349"/>
                        <a:pt x="814576" y="407288"/>
                      </a:cubicBezTo>
                      <a:close/>
                    </a:path>
                  </a:pathLst>
                </a:custGeom>
                <a:solidFill>
                  <a:srgbClr val="53B4BD"/>
                </a:solidFill>
                <a:ln w="10286"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A3851D01-D612-EBEE-9B34-ECD52F4ADCE3}"/>
                    </a:ext>
                  </a:extLst>
                </p:cNvPr>
                <p:cNvSpPr/>
                <p:nvPr/>
              </p:nvSpPr>
              <p:spPr>
                <a:xfrm>
                  <a:off x="6145989" y="3184190"/>
                  <a:ext cx="713294" cy="713294"/>
                </a:xfrm>
                <a:custGeom>
                  <a:avLst/>
                  <a:gdLst>
                    <a:gd name="connsiteX0" fmla="*/ 713295 w 713294"/>
                    <a:gd name="connsiteY0" fmla="*/ 356647 h 713294"/>
                    <a:gd name="connsiteX1" fmla="*/ 356647 w 713294"/>
                    <a:gd name="connsiteY1" fmla="*/ 713295 h 713294"/>
                    <a:gd name="connsiteX2" fmla="*/ 0 w 713294"/>
                    <a:gd name="connsiteY2" fmla="*/ 356648 h 713294"/>
                    <a:gd name="connsiteX3" fmla="*/ 356647 w 713294"/>
                    <a:gd name="connsiteY3" fmla="*/ 0 h 713294"/>
                    <a:gd name="connsiteX4" fmla="*/ 713295 w 713294"/>
                    <a:gd name="connsiteY4" fmla="*/ 356647 h 713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94" h="713294">
                      <a:moveTo>
                        <a:pt x="713295" y="356647"/>
                      </a:moveTo>
                      <a:cubicBezTo>
                        <a:pt x="713295" y="553618"/>
                        <a:pt x="553618" y="713295"/>
                        <a:pt x="356647" y="713295"/>
                      </a:cubicBezTo>
                      <a:cubicBezTo>
                        <a:pt x="159677" y="713295"/>
                        <a:pt x="0" y="553618"/>
                        <a:pt x="0" y="356648"/>
                      </a:cubicBezTo>
                      <a:cubicBezTo>
                        <a:pt x="0" y="159677"/>
                        <a:pt x="159677" y="0"/>
                        <a:pt x="356647" y="0"/>
                      </a:cubicBezTo>
                      <a:cubicBezTo>
                        <a:pt x="553618" y="0"/>
                        <a:pt x="713295" y="159677"/>
                        <a:pt x="713295" y="356647"/>
                      </a:cubicBezTo>
                      <a:close/>
                    </a:path>
                  </a:pathLst>
                </a:custGeom>
                <a:solidFill>
                  <a:srgbClr val="FFFFFF"/>
                </a:solidFill>
                <a:ln w="10286"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3B99FBDA-678B-5F9D-6772-7DC9386D087E}"/>
                    </a:ext>
                  </a:extLst>
                </p:cNvPr>
                <p:cNvSpPr/>
                <p:nvPr/>
              </p:nvSpPr>
              <p:spPr>
                <a:xfrm rot="16988999">
                  <a:off x="6232636" y="3270837"/>
                  <a:ext cx="540000" cy="540000"/>
                </a:xfrm>
                <a:custGeom>
                  <a:avLst/>
                  <a:gdLst>
                    <a:gd name="connsiteX0" fmla="*/ 462900 w 462972"/>
                    <a:gd name="connsiteY0" fmla="*/ 231486 h 462972"/>
                    <a:gd name="connsiteX1" fmla="*/ 231413 w 462972"/>
                    <a:gd name="connsiteY1" fmla="*/ 462973 h 462972"/>
                    <a:gd name="connsiteX2" fmla="*/ -73 w 462972"/>
                    <a:gd name="connsiteY2" fmla="*/ 231486 h 462972"/>
                    <a:gd name="connsiteX3" fmla="*/ 231413 w 462972"/>
                    <a:gd name="connsiteY3" fmla="*/ 0 h 462972"/>
                    <a:gd name="connsiteX4" fmla="*/ 462900 w 462972"/>
                    <a:gd name="connsiteY4" fmla="*/ 231486 h 4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72" h="462972">
                      <a:moveTo>
                        <a:pt x="462900" y="231486"/>
                      </a:moveTo>
                      <a:cubicBezTo>
                        <a:pt x="462900" y="359333"/>
                        <a:pt x="359259" y="462973"/>
                        <a:pt x="231413" y="462973"/>
                      </a:cubicBezTo>
                      <a:cubicBezTo>
                        <a:pt x="103567" y="462973"/>
                        <a:pt x="-73" y="359333"/>
                        <a:pt x="-73" y="231486"/>
                      </a:cubicBezTo>
                      <a:cubicBezTo>
                        <a:pt x="-73" y="103640"/>
                        <a:pt x="103567" y="0"/>
                        <a:pt x="231413" y="0"/>
                      </a:cubicBezTo>
                      <a:cubicBezTo>
                        <a:pt x="359260" y="0"/>
                        <a:pt x="462900" y="103640"/>
                        <a:pt x="462900" y="231486"/>
                      </a:cubicBezTo>
                      <a:close/>
                    </a:path>
                  </a:pathLst>
                </a:custGeom>
                <a:solidFill>
                  <a:schemeClr val="accent3"/>
                </a:solidFill>
                <a:ln w="10286" cap="flat">
                  <a:noFill/>
                  <a:prstDash val="solid"/>
                  <a:miter/>
                </a:ln>
              </p:spPr>
              <p:txBody>
                <a:bodyPr rtlCol="0" anchor="ctr"/>
                <a:lstStyle/>
                <a:p>
                  <a:endParaRPr lang="en-IN">
                    <a:solidFill>
                      <a:schemeClr val="accent3"/>
                    </a:solidFill>
                  </a:endParaRPr>
                </a:p>
              </p:txBody>
            </p:sp>
            <p:pic>
              <p:nvPicPr>
                <p:cNvPr id="233" name="Graphic 232">
                  <a:extLst>
                    <a:ext uri="{FF2B5EF4-FFF2-40B4-BE49-F238E27FC236}">
                      <a16:creationId xmlns:a16="http://schemas.microsoft.com/office/drawing/2014/main" id="{6DF6798D-A63F-0C62-C16E-F0701009D2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7606" y="3356477"/>
                  <a:ext cx="337478" cy="344677"/>
                </a:xfrm>
                <a:prstGeom prst="rect">
                  <a:avLst/>
                </a:prstGeom>
              </p:spPr>
            </p:pic>
          </p:grpSp>
        </p:grpSp>
      </p:grpSp>
    </p:spTree>
    <p:extLst>
      <p:ext uri="{BB962C8B-B14F-4D97-AF65-F5344CB8AC3E}">
        <p14:creationId xmlns:p14="http://schemas.microsoft.com/office/powerpoint/2010/main" val="419482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05F14-847A-90BC-6FF0-7714477FE7C1}"/>
              </a:ext>
            </a:extLst>
          </p:cNvPr>
          <p:cNvSpPr txBox="1"/>
          <p:nvPr/>
        </p:nvSpPr>
        <p:spPr>
          <a:xfrm>
            <a:off x="1075360" y="1441026"/>
            <a:ext cx="5762796" cy="7168373"/>
          </a:xfrm>
          <a:prstGeom prst="rect">
            <a:avLst/>
          </a:prstGeom>
          <a:noFill/>
        </p:spPr>
        <p:txBody>
          <a:bodyPr wrap="none" lIns="0" tIns="0" rIns="0" bIns="0" rtlCol="0">
            <a:spAutoFit/>
          </a:bodyPr>
          <a:lstStyle>
            <a:defPPr>
              <a:defRPr lang="en-US"/>
            </a:defPPr>
            <a:lvl1pPr algn="ctr">
              <a:lnSpc>
                <a:spcPct val="150000"/>
              </a:lnSpc>
              <a:defRPr sz="1400" b="0">
                <a:solidFill>
                  <a:schemeClr val="bg1"/>
                </a:solidFill>
                <a:latin typeface="+mj-lt"/>
              </a:defRPr>
            </a:lvl1pPr>
          </a:lstStyle>
          <a:p>
            <a:pPr algn="l"/>
            <a:r>
              <a:rPr lang="en-US" sz="35000" b="1">
                <a:solidFill>
                  <a:schemeClr val="bg1">
                    <a:alpha val="20000"/>
                  </a:schemeClr>
                </a:solidFill>
              </a:rPr>
              <a:t>02</a:t>
            </a:r>
            <a:endParaRPr lang="en-ID" sz="35000" b="1">
              <a:solidFill>
                <a:schemeClr val="bg1">
                  <a:alpha val="20000"/>
                </a:schemeClr>
              </a:solidFill>
            </a:endParaRPr>
          </a:p>
        </p:txBody>
      </p:sp>
      <p:sp>
        <p:nvSpPr>
          <p:cNvPr id="3" name="Title 2">
            <a:extLst>
              <a:ext uri="{FF2B5EF4-FFF2-40B4-BE49-F238E27FC236}">
                <a16:creationId xmlns:a16="http://schemas.microsoft.com/office/drawing/2014/main" id="{F6991296-7A5F-8E93-7140-1741036DE637}"/>
              </a:ext>
            </a:extLst>
          </p:cNvPr>
          <p:cNvSpPr>
            <a:spLocks noGrp="1"/>
          </p:cNvSpPr>
          <p:nvPr>
            <p:ph type="title"/>
          </p:nvPr>
        </p:nvSpPr>
        <p:spPr/>
        <p:txBody>
          <a:bodyPr/>
          <a:lstStyle/>
          <a:p>
            <a:r>
              <a:rPr lang="en-US"/>
              <a:t>ICON</a:t>
            </a:r>
            <a:br>
              <a:rPr lang="en-US"/>
            </a:br>
            <a:r>
              <a:rPr lang="en-US"/>
              <a:t>LIBRARY</a:t>
            </a:r>
            <a:endParaRPr lang="en-IN"/>
          </a:p>
        </p:txBody>
      </p:sp>
    </p:spTree>
    <p:extLst>
      <p:ext uri="{BB962C8B-B14F-4D97-AF65-F5344CB8AC3E}">
        <p14:creationId xmlns:p14="http://schemas.microsoft.com/office/powerpoint/2010/main" val="247498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7">
            <a:extLst>
              <a:ext uri="{FF2B5EF4-FFF2-40B4-BE49-F238E27FC236}">
                <a16:creationId xmlns:a16="http://schemas.microsoft.com/office/drawing/2014/main" id="{CCE70CCB-B245-4676-6C0F-2C46DEF877A8}"/>
              </a:ext>
            </a:extLst>
          </p:cNvPr>
          <p:cNvGraphicFramePr>
            <a:graphicFrameLocks noGrp="1"/>
          </p:cNvGraphicFramePr>
          <p:nvPr>
            <p:extLst>
              <p:ext uri="{D42A27DB-BD31-4B8C-83A1-F6EECF244321}">
                <p14:modId xmlns:p14="http://schemas.microsoft.com/office/powerpoint/2010/main" val="1216206138"/>
              </p:ext>
            </p:extLst>
          </p:nvPr>
        </p:nvGraphicFramePr>
        <p:xfrm>
          <a:off x="913678" y="1056665"/>
          <a:ext cx="10369840" cy="4820352"/>
        </p:xfrm>
        <a:graphic>
          <a:graphicData uri="http://schemas.openxmlformats.org/drawingml/2006/table">
            <a:tbl>
              <a:tblPr firstRow="1" bandRow="1">
                <a:tableStyleId>{5C22544A-7EE6-4342-B048-85BDC9FD1C3A}</a:tableStyleId>
              </a:tblPr>
              <a:tblGrid>
                <a:gridCol w="2073968">
                  <a:extLst>
                    <a:ext uri="{9D8B030D-6E8A-4147-A177-3AD203B41FA5}">
                      <a16:colId xmlns:a16="http://schemas.microsoft.com/office/drawing/2014/main" val="2405616677"/>
                    </a:ext>
                  </a:extLst>
                </a:gridCol>
                <a:gridCol w="2073968">
                  <a:extLst>
                    <a:ext uri="{9D8B030D-6E8A-4147-A177-3AD203B41FA5}">
                      <a16:colId xmlns:a16="http://schemas.microsoft.com/office/drawing/2014/main" val="1102143190"/>
                    </a:ext>
                  </a:extLst>
                </a:gridCol>
                <a:gridCol w="2073968">
                  <a:extLst>
                    <a:ext uri="{9D8B030D-6E8A-4147-A177-3AD203B41FA5}">
                      <a16:colId xmlns:a16="http://schemas.microsoft.com/office/drawing/2014/main" val="2003497080"/>
                    </a:ext>
                  </a:extLst>
                </a:gridCol>
                <a:gridCol w="2073968">
                  <a:extLst>
                    <a:ext uri="{9D8B030D-6E8A-4147-A177-3AD203B41FA5}">
                      <a16:colId xmlns:a16="http://schemas.microsoft.com/office/drawing/2014/main" val="3507666760"/>
                    </a:ext>
                  </a:extLst>
                </a:gridCol>
                <a:gridCol w="2073968">
                  <a:extLst>
                    <a:ext uri="{9D8B030D-6E8A-4147-A177-3AD203B41FA5}">
                      <a16:colId xmlns:a16="http://schemas.microsoft.com/office/drawing/2014/main" val="4285317895"/>
                    </a:ext>
                  </a:extLst>
                </a:gridCol>
              </a:tblGrid>
              <a:tr h="1606784">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4158182335"/>
                  </a:ext>
                </a:extLst>
              </a:tr>
              <a:tr h="1606784">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3556008974"/>
                  </a:ext>
                </a:extLst>
              </a:tr>
              <a:tr h="1606784">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636308031"/>
                  </a:ext>
                </a:extLst>
              </a:tr>
            </a:tbl>
          </a:graphicData>
        </a:graphic>
      </p:graphicFrame>
      <p:sp>
        <p:nvSpPr>
          <p:cNvPr id="6" name="Title 5">
            <a:extLst>
              <a:ext uri="{FF2B5EF4-FFF2-40B4-BE49-F238E27FC236}">
                <a16:creationId xmlns:a16="http://schemas.microsoft.com/office/drawing/2014/main" id="{9B84A45A-5181-403E-61C6-40723F77B3D0}"/>
              </a:ext>
            </a:extLst>
          </p:cNvPr>
          <p:cNvSpPr>
            <a:spLocks noGrp="1"/>
          </p:cNvSpPr>
          <p:nvPr>
            <p:ph type="title"/>
          </p:nvPr>
        </p:nvSpPr>
        <p:spPr/>
        <p:txBody>
          <a:bodyPr/>
          <a:lstStyle/>
          <a:p>
            <a:r>
              <a:rPr lang="en-IN"/>
              <a:t>Icons</a:t>
            </a:r>
          </a:p>
        </p:txBody>
      </p:sp>
      <p:pic>
        <p:nvPicPr>
          <p:cNvPr id="2" name="Graphic 1">
            <a:extLst>
              <a:ext uri="{FF2B5EF4-FFF2-40B4-BE49-F238E27FC236}">
                <a16:creationId xmlns:a16="http://schemas.microsoft.com/office/drawing/2014/main" id="{FB88090C-F37E-B7CF-CDF0-D798B4F890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7643" y="1464363"/>
            <a:ext cx="760985" cy="760985"/>
          </a:xfrm>
          <a:prstGeom prst="rect">
            <a:avLst/>
          </a:prstGeom>
        </p:spPr>
      </p:pic>
      <p:pic>
        <p:nvPicPr>
          <p:cNvPr id="3" name="Graphic 2">
            <a:extLst>
              <a:ext uri="{FF2B5EF4-FFF2-40B4-BE49-F238E27FC236}">
                <a16:creationId xmlns:a16="http://schemas.microsoft.com/office/drawing/2014/main" id="{634360E1-731D-6261-7C24-4273D42193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2993" y="3108435"/>
            <a:ext cx="703912" cy="760985"/>
          </a:xfrm>
          <a:prstGeom prst="rect">
            <a:avLst/>
          </a:prstGeom>
        </p:spPr>
      </p:pic>
      <p:pic>
        <p:nvPicPr>
          <p:cNvPr id="4" name="Graphic 3">
            <a:extLst>
              <a:ext uri="{FF2B5EF4-FFF2-40B4-BE49-F238E27FC236}">
                <a16:creationId xmlns:a16="http://schemas.microsoft.com/office/drawing/2014/main" id="{73B921CA-1386-3478-4135-6B788C157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7643" y="4632652"/>
            <a:ext cx="760985" cy="760985"/>
          </a:xfrm>
          <a:prstGeom prst="rect">
            <a:avLst/>
          </a:prstGeom>
        </p:spPr>
      </p:pic>
      <p:pic>
        <p:nvPicPr>
          <p:cNvPr id="5" name="Graphic 4">
            <a:extLst>
              <a:ext uri="{FF2B5EF4-FFF2-40B4-BE49-F238E27FC236}">
                <a16:creationId xmlns:a16="http://schemas.microsoft.com/office/drawing/2014/main" id="{303FBAAF-F3F1-3865-D1AB-44B6C7A698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3469" y="1447018"/>
            <a:ext cx="760985" cy="760985"/>
          </a:xfrm>
          <a:prstGeom prst="rect">
            <a:avLst/>
          </a:prstGeom>
        </p:spPr>
      </p:pic>
      <p:pic>
        <p:nvPicPr>
          <p:cNvPr id="7" name="Graphic 6">
            <a:extLst>
              <a:ext uri="{FF2B5EF4-FFF2-40B4-BE49-F238E27FC236}">
                <a16:creationId xmlns:a16="http://schemas.microsoft.com/office/drawing/2014/main" id="{A0ABEEA2-D130-F4F5-AB98-6C9F8F8C8E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36284" y="4719299"/>
            <a:ext cx="781552" cy="760985"/>
          </a:xfrm>
          <a:prstGeom prst="rect">
            <a:avLst/>
          </a:prstGeom>
        </p:spPr>
      </p:pic>
      <p:pic>
        <p:nvPicPr>
          <p:cNvPr id="8" name="Graphic 7">
            <a:extLst>
              <a:ext uri="{FF2B5EF4-FFF2-40B4-BE49-F238E27FC236}">
                <a16:creationId xmlns:a16="http://schemas.microsoft.com/office/drawing/2014/main" id="{9EBF53A5-AC28-403C-C07F-DF9BB1FF18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97727" y="3108434"/>
            <a:ext cx="719852" cy="760985"/>
          </a:xfrm>
          <a:prstGeom prst="rect">
            <a:avLst/>
          </a:prstGeom>
        </p:spPr>
      </p:pic>
      <p:pic>
        <p:nvPicPr>
          <p:cNvPr id="9" name="Graphic 8">
            <a:extLst>
              <a:ext uri="{FF2B5EF4-FFF2-40B4-BE49-F238E27FC236}">
                <a16:creationId xmlns:a16="http://schemas.microsoft.com/office/drawing/2014/main" id="{23C3EB4A-052B-BD1B-AF75-17B723824D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36066" y="1371886"/>
            <a:ext cx="686741" cy="760985"/>
          </a:xfrm>
          <a:prstGeom prst="rect">
            <a:avLst/>
          </a:prstGeom>
        </p:spPr>
      </p:pic>
      <p:pic>
        <p:nvPicPr>
          <p:cNvPr id="10" name="Graphic 9">
            <a:extLst>
              <a:ext uri="{FF2B5EF4-FFF2-40B4-BE49-F238E27FC236}">
                <a16:creationId xmlns:a16="http://schemas.microsoft.com/office/drawing/2014/main" id="{9A7EACD7-0BF4-DB97-60F4-926A6342B78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33777" y="2999745"/>
            <a:ext cx="1117473" cy="763153"/>
          </a:xfrm>
          <a:prstGeom prst="rect">
            <a:avLst/>
          </a:prstGeom>
        </p:spPr>
      </p:pic>
      <p:pic>
        <p:nvPicPr>
          <p:cNvPr id="12" name="Graphic 11">
            <a:extLst>
              <a:ext uri="{FF2B5EF4-FFF2-40B4-BE49-F238E27FC236}">
                <a16:creationId xmlns:a16="http://schemas.microsoft.com/office/drawing/2014/main" id="{47CFE0D2-D70A-EFB4-D304-FB755E66963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51134" y="2950632"/>
            <a:ext cx="855061" cy="861381"/>
          </a:xfrm>
          <a:prstGeom prst="rect">
            <a:avLst/>
          </a:prstGeom>
        </p:spPr>
      </p:pic>
      <p:pic>
        <p:nvPicPr>
          <p:cNvPr id="13" name="Graphic 12">
            <a:extLst>
              <a:ext uri="{FF2B5EF4-FFF2-40B4-BE49-F238E27FC236}">
                <a16:creationId xmlns:a16="http://schemas.microsoft.com/office/drawing/2014/main" id="{4B9984EC-BE45-7871-9F72-C4395DC8D76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49257" y="1346622"/>
            <a:ext cx="838888" cy="861381"/>
          </a:xfrm>
          <a:prstGeom prst="rect">
            <a:avLst/>
          </a:prstGeom>
        </p:spPr>
      </p:pic>
      <p:pic>
        <p:nvPicPr>
          <p:cNvPr id="15" name="Graphic 14">
            <a:extLst>
              <a:ext uri="{FF2B5EF4-FFF2-40B4-BE49-F238E27FC236}">
                <a16:creationId xmlns:a16="http://schemas.microsoft.com/office/drawing/2014/main" id="{62F93CFA-F0E0-25F2-C215-A5244A47834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99165" y="4616027"/>
            <a:ext cx="758997" cy="760985"/>
          </a:xfrm>
          <a:prstGeom prst="rect">
            <a:avLst/>
          </a:prstGeom>
        </p:spPr>
      </p:pic>
      <p:pic>
        <p:nvPicPr>
          <p:cNvPr id="16" name="Graphic 15">
            <a:extLst>
              <a:ext uri="{FF2B5EF4-FFF2-40B4-BE49-F238E27FC236}">
                <a16:creationId xmlns:a16="http://schemas.microsoft.com/office/drawing/2014/main" id="{56DAE39C-13F8-A60E-931B-D2E09533F32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749156" y="4719299"/>
            <a:ext cx="886716" cy="861381"/>
          </a:xfrm>
          <a:prstGeom prst="rect">
            <a:avLst/>
          </a:prstGeom>
        </p:spPr>
      </p:pic>
      <p:pic>
        <p:nvPicPr>
          <p:cNvPr id="17" name="Graphic 16">
            <a:extLst>
              <a:ext uri="{FF2B5EF4-FFF2-40B4-BE49-F238E27FC236}">
                <a16:creationId xmlns:a16="http://schemas.microsoft.com/office/drawing/2014/main" id="{327D729B-7810-6868-CDC8-001D0257070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28756" y="1377007"/>
            <a:ext cx="664493" cy="861381"/>
          </a:xfrm>
          <a:prstGeom prst="rect">
            <a:avLst/>
          </a:prstGeom>
        </p:spPr>
      </p:pic>
      <p:pic>
        <p:nvPicPr>
          <p:cNvPr id="11" name="Graphic 10">
            <a:extLst>
              <a:ext uri="{FF2B5EF4-FFF2-40B4-BE49-F238E27FC236}">
                <a16:creationId xmlns:a16="http://schemas.microsoft.com/office/drawing/2014/main" id="{118E590B-E3E2-8C46-C97E-A3B554AA82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97851" y="3033622"/>
            <a:ext cx="695398" cy="695398"/>
          </a:xfrm>
          <a:prstGeom prst="rect">
            <a:avLst/>
          </a:prstGeom>
        </p:spPr>
      </p:pic>
      <p:pic>
        <p:nvPicPr>
          <p:cNvPr id="18" name="Graphic 17">
            <a:extLst>
              <a:ext uri="{FF2B5EF4-FFF2-40B4-BE49-F238E27FC236}">
                <a16:creationId xmlns:a16="http://schemas.microsoft.com/office/drawing/2014/main" id="{FC7EC6EC-033C-42D4-F233-A54262239EE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000011" y="4655031"/>
            <a:ext cx="721981" cy="721981"/>
          </a:xfrm>
          <a:prstGeom prst="rect">
            <a:avLst/>
          </a:prstGeom>
        </p:spPr>
      </p:pic>
    </p:spTree>
    <p:extLst>
      <p:ext uri="{BB962C8B-B14F-4D97-AF65-F5344CB8AC3E}">
        <p14:creationId xmlns:p14="http://schemas.microsoft.com/office/powerpoint/2010/main" val="267578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17">
            <a:extLst>
              <a:ext uri="{FF2B5EF4-FFF2-40B4-BE49-F238E27FC236}">
                <a16:creationId xmlns:a16="http://schemas.microsoft.com/office/drawing/2014/main" id="{F0D25C33-DFEC-2210-E3C4-17DC683FB92B}"/>
              </a:ext>
            </a:extLst>
          </p:cNvPr>
          <p:cNvGraphicFramePr>
            <a:graphicFrameLocks noGrp="1"/>
          </p:cNvGraphicFramePr>
          <p:nvPr>
            <p:extLst>
              <p:ext uri="{D42A27DB-BD31-4B8C-83A1-F6EECF244321}">
                <p14:modId xmlns:p14="http://schemas.microsoft.com/office/powerpoint/2010/main" val="1010620974"/>
              </p:ext>
            </p:extLst>
          </p:nvPr>
        </p:nvGraphicFramePr>
        <p:xfrm>
          <a:off x="913678" y="1056665"/>
          <a:ext cx="10369840" cy="4820352"/>
        </p:xfrm>
        <a:graphic>
          <a:graphicData uri="http://schemas.openxmlformats.org/drawingml/2006/table">
            <a:tbl>
              <a:tblPr firstRow="1" bandRow="1">
                <a:tableStyleId>{5C22544A-7EE6-4342-B048-85BDC9FD1C3A}</a:tableStyleId>
              </a:tblPr>
              <a:tblGrid>
                <a:gridCol w="2073968">
                  <a:extLst>
                    <a:ext uri="{9D8B030D-6E8A-4147-A177-3AD203B41FA5}">
                      <a16:colId xmlns:a16="http://schemas.microsoft.com/office/drawing/2014/main" val="2405616677"/>
                    </a:ext>
                  </a:extLst>
                </a:gridCol>
                <a:gridCol w="2073968">
                  <a:extLst>
                    <a:ext uri="{9D8B030D-6E8A-4147-A177-3AD203B41FA5}">
                      <a16:colId xmlns:a16="http://schemas.microsoft.com/office/drawing/2014/main" val="1102143190"/>
                    </a:ext>
                  </a:extLst>
                </a:gridCol>
                <a:gridCol w="2073968">
                  <a:extLst>
                    <a:ext uri="{9D8B030D-6E8A-4147-A177-3AD203B41FA5}">
                      <a16:colId xmlns:a16="http://schemas.microsoft.com/office/drawing/2014/main" val="2003497080"/>
                    </a:ext>
                  </a:extLst>
                </a:gridCol>
                <a:gridCol w="2073968">
                  <a:extLst>
                    <a:ext uri="{9D8B030D-6E8A-4147-A177-3AD203B41FA5}">
                      <a16:colId xmlns:a16="http://schemas.microsoft.com/office/drawing/2014/main" val="3507666760"/>
                    </a:ext>
                  </a:extLst>
                </a:gridCol>
                <a:gridCol w="2073968">
                  <a:extLst>
                    <a:ext uri="{9D8B030D-6E8A-4147-A177-3AD203B41FA5}">
                      <a16:colId xmlns:a16="http://schemas.microsoft.com/office/drawing/2014/main" val="4285317895"/>
                    </a:ext>
                  </a:extLst>
                </a:gridCol>
              </a:tblGrid>
              <a:tr h="1606784">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4158182335"/>
                  </a:ext>
                </a:extLst>
              </a:tr>
              <a:tr h="1606784">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3556008974"/>
                  </a:ext>
                </a:extLst>
              </a:tr>
              <a:tr h="1606784">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636308031"/>
                  </a:ext>
                </a:extLst>
              </a:tr>
            </a:tbl>
          </a:graphicData>
        </a:graphic>
      </p:graphicFrame>
      <p:sp>
        <p:nvSpPr>
          <p:cNvPr id="6" name="Title 5">
            <a:extLst>
              <a:ext uri="{FF2B5EF4-FFF2-40B4-BE49-F238E27FC236}">
                <a16:creationId xmlns:a16="http://schemas.microsoft.com/office/drawing/2014/main" id="{9B84A45A-5181-403E-61C6-40723F77B3D0}"/>
              </a:ext>
            </a:extLst>
          </p:cNvPr>
          <p:cNvSpPr>
            <a:spLocks noGrp="1"/>
          </p:cNvSpPr>
          <p:nvPr>
            <p:ph type="title"/>
          </p:nvPr>
        </p:nvSpPr>
        <p:spPr/>
        <p:txBody>
          <a:bodyPr/>
          <a:lstStyle/>
          <a:p>
            <a:r>
              <a:rPr lang="en-IN"/>
              <a:t>Icons</a:t>
            </a:r>
          </a:p>
        </p:txBody>
      </p:sp>
      <p:pic>
        <p:nvPicPr>
          <p:cNvPr id="11" name="Graphic 10">
            <a:extLst>
              <a:ext uri="{FF2B5EF4-FFF2-40B4-BE49-F238E27FC236}">
                <a16:creationId xmlns:a16="http://schemas.microsoft.com/office/drawing/2014/main" id="{5F9E9ABF-697F-317A-AC6A-6DF48654DB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4604" y="3107057"/>
            <a:ext cx="795642" cy="643886"/>
          </a:xfrm>
          <a:prstGeom prst="rect">
            <a:avLst/>
          </a:prstGeom>
        </p:spPr>
      </p:pic>
      <p:pic>
        <p:nvPicPr>
          <p:cNvPr id="14" name="Graphic 13">
            <a:extLst>
              <a:ext uri="{FF2B5EF4-FFF2-40B4-BE49-F238E27FC236}">
                <a16:creationId xmlns:a16="http://schemas.microsoft.com/office/drawing/2014/main" id="{1D45884E-CC33-E362-F85F-B1C0DF61AC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6478" y="3047155"/>
            <a:ext cx="731032" cy="779902"/>
          </a:xfrm>
          <a:prstGeom prst="rect">
            <a:avLst/>
          </a:prstGeom>
        </p:spPr>
      </p:pic>
      <p:pic>
        <p:nvPicPr>
          <p:cNvPr id="18" name="Graphic 17">
            <a:extLst>
              <a:ext uri="{FF2B5EF4-FFF2-40B4-BE49-F238E27FC236}">
                <a16:creationId xmlns:a16="http://schemas.microsoft.com/office/drawing/2014/main" id="{FDBD1E36-FDE9-D2DD-FA3B-247A04B7C4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9830" y="3097955"/>
            <a:ext cx="532775" cy="796763"/>
          </a:xfrm>
          <a:prstGeom prst="rect">
            <a:avLst/>
          </a:prstGeom>
        </p:spPr>
      </p:pic>
      <p:pic>
        <p:nvPicPr>
          <p:cNvPr id="19" name="Graphic 18">
            <a:extLst>
              <a:ext uri="{FF2B5EF4-FFF2-40B4-BE49-F238E27FC236}">
                <a16:creationId xmlns:a16="http://schemas.microsoft.com/office/drawing/2014/main" id="{5EDC5797-31C5-A798-4FE2-4203FA67A7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4995" y="3075902"/>
            <a:ext cx="695398" cy="778782"/>
          </a:xfrm>
          <a:prstGeom prst="rect">
            <a:avLst/>
          </a:prstGeom>
        </p:spPr>
      </p:pic>
      <p:pic>
        <p:nvPicPr>
          <p:cNvPr id="20" name="Graphic 19">
            <a:extLst>
              <a:ext uri="{FF2B5EF4-FFF2-40B4-BE49-F238E27FC236}">
                <a16:creationId xmlns:a16="http://schemas.microsoft.com/office/drawing/2014/main" id="{6F7CD459-B09B-ED7F-9D7C-8EEE175C30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42202" y="1558217"/>
            <a:ext cx="760985" cy="761456"/>
          </a:xfrm>
          <a:prstGeom prst="rect">
            <a:avLst/>
          </a:prstGeom>
        </p:spPr>
      </p:pic>
      <p:pic>
        <p:nvPicPr>
          <p:cNvPr id="21" name="Graphic 20">
            <a:extLst>
              <a:ext uri="{FF2B5EF4-FFF2-40B4-BE49-F238E27FC236}">
                <a16:creationId xmlns:a16="http://schemas.microsoft.com/office/drawing/2014/main" id="{21ECE706-B9AE-BD75-4EFB-1E93E7345E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72007" y="1574736"/>
            <a:ext cx="728419" cy="728419"/>
          </a:xfrm>
          <a:prstGeom prst="rect">
            <a:avLst/>
          </a:prstGeom>
        </p:spPr>
      </p:pic>
      <p:pic>
        <p:nvPicPr>
          <p:cNvPr id="22" name="Graphic 21">
            <a:extLst>
              <a:ext uri="{FF2B5EF4-FFF2-40B4-BE49-F238E27FC236}">
                <a16:creationId xmlns:a16="http://schemas.microsoft.com/office/drawing/2014/main" id="{4935FD7B-5ABD-CC6E-854C-2739F93BB3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84525" y="1418016"/>
            <a:ext cx="760985" cy="780130"/>
          </a:xfrm>
          <a:prstGeom prst="rect">
            <a:avLst/>
          </a:prstGeom>
        </p:spPr>
      </p:pic>
      <p:pic>
        <p:nvPicPr>
          <p:cNvPr id="23" name="Graphic 22">
            <a:extLst>
              <a:ext uri="{FF2B5EF4-FFF2-40B4-BE49-F238E27FC236}">
                <a16:creationId xmlns:a16="http://schemas.microsoft.com/office/drawing/2014/main" id="{6E8F5C6A-3E31-5608-E1EF-F839BC58754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88405" y="1449115"/>
            <a:ext cx="760985" cy="760985"/>
          </a:xfrm>
          <a:prstGeom prst="rect">
            <a:avLst/>
          </a:prstGeom>
        </p:spPr>
      </p:pic>
      <p:pic>
        <p:nvPicPr>
          <p:cNvPr id="31" name="Graphic 30">
            <a:extLst>
              <a:ext uri="{FF2B5EF4-FFF2-40B4-BE49-F238E27FC236}">
                <a16:creationId xmlns:a16="http://schemas.microsoft.com/office/drawing/2014/main" id="{61A7CF21-837D-F775-EF63-1C798B17F34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11990" y="4780371"/>
            <a:ext cx="637400" cy="707607"/>
          </a:xfrm>
          <a:prstGeom prst="rect">
            <a:avLst/>
          </a:prstGeom>
        </p:spPr>
      </p:pic>
      <p:pic>
        <p:nvPicPr>
          <p:cNvPr id="32" name="Graphic 31">
            <a:extLst>
              <a:ext uri="{FF2B5EF4-FFF2-40B4-BE49-F238E27FC236}">
                <a16:creationId xmlns:a16="http://schemas.microsoft.com/office/drawing/2014/main" id="{4D8D5CA7-48FD-B9FB-FF27-A5134727AD3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51065" y="3031177"/>
            <a:ext cx="814085" cy="811857"/>
          </a:xfrm>
          <a:prstGeom prst="rect">
            <a:avLst/>
          </a:prstGeom>
        </p:spPr>
      </p:pic>
      <p:pic>
        <p:nvPicPr>
          <p:cNvPr id="33" name="Graphic 32">
            <a:extLst>
              <a:ext uri="{FF2B5EF4-FFF2-40B4-BE49-F238E27FC236}">
                <a16:creationId xmlns:a16="http://schemas.microsoft.com/office/drawing/2014/main" id="{5ED9C6D0-5A38-BC48-6CEB-5A6BF47FF31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34467" y="4715330"/>
            <a:ext cx="724654" cy="724654"/>
          </a:xfrm>
          <a:prstGeom prst="rect">
            <a:avLst/>
          </a:prstGeom>
        </p:spPr>
      </p:pic>
      <p:pic>
        <p:nvPicPr>
          <p:cNvPr id="34" name="Graphic 33">
            <a:extLst>
              <a:ext uri="{FF2B5EF4-FFF2-40B4-BE49-F238E27FC236}">
                <a16:creationId xmlns:a16="http://schemas.microsoft.com/office/drawing/2014/main" id="{FAE34633-BE91-A082-3C19-7E3820B79D0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903478" y="4715330"/>
            <a:ext cx="699709" cy="699709"/>
          </a:xfrm>
          <a:prstGeom prst="rect">
            <a:avLst/>
          </a:prstGeom>
        </p:spPr>
      </p:pic>
      <p:pic>
        <p:nvPicPr>
          <p:cNvPr id="35" name="Graphic 34">
            <a:extLst>
              <a:ext uri="{FF2B5EF4-FFF2-40B4-BE49-F238E27FC236}">
                <a16:creationId xmlns:a16="http://schemas.microsoft.com/office/drawing/2014/main" id="{4922C826-41E6-3B14-695E-A4DA5EB5635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60416" y="4740275"/>
            <a:ext cx="685094" cy="699709"/>
          </a:xfrm>
          <a:prstGeom prst="rect">
            <a:avLst/>
          </a:prstGeom>
        </p:spPr>
      </p:pic>
      <p:pic>
        <p:nvPicPr>
          <p:cNvPr id="37" name="Graphic 36">
            <a:extLst>
              <a:ext uri="{FF2B5EF4-FFF2-40B4-BE49-F238E27FC236}">
                <a16:creationId xmlns:a16="http://schemas.microsoft.com/office/drawing/2014/main" id="{A57F5BA5-47E5-1F91-9887-4B09220BBFD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88240" y="4527001"/>
            <a:ext cx="768032" cy="888038"/>
          </a:xfrm>
          <a:prstGeom prst="rect">
            <a:avLst/>
          </a:prstGeom>
        </p:spPr>
      </p:pic>
      <p:pic>
        <p:nvPicPr>
          <p:cNvPr id="38" name="Graphic 37">
            <a:extLst>
              <a:ext uri="{FF2B5EF4-FFF2-40B4-BE49-F238E27FC236}">
                <a16:creationId xmlns:a16="http://schemas.microsoft.com/office/drawing/2014/main" id="{E365619B-0A0F-A86E-E9CE-51C26DB698B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880183" y="1598473"/>
            <a:ext cx="755848" cy="680944"/>
          </a:xfrm>
          <a:prstGeom prst="rect">
            <a:avLst/>
          </a:prstGeom>
        </p:spPr>
      </p:pic>
    </p:spTree>
    <p:extLst>
      <p:ext uri="{BB962C8B-B14F-4D97-AF65-F5344CB8AC3E}">
        <p14:creationId xmlns:p14="http://schemas.microsoft.com/office/powerpoint/2010/main" val="235648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17">
            <a:extLst>
              <a:ext uri="{FF2B5EF4-FFF2-40B4-BE49-F238E27FC236}">
                <a16:creationId xmlns:a16="http://schemas.microsoft.com/office/drawing/2014/main" id="{F0D25C33-DFEC-2210-E3C4-17DC683FB92B}"/>
              </a:ext>
            </a:extLst>
          </p:cNvPr>
          <p:cNvGraphicFramePr>
            <a:graphicFrameLocks noGrp="1"/>
          </p:cNvGraphicFramePr>
          <p:nvPr>
            <p:extLst>
              <p:ext uri="{D42A27DB-BD31-4B8C-83A1-F6EECF244321}">
                <p14:modId xmlns:p14="http://schemas.microsoft.com/office/powerpoint/2010/main" val="2073753416"/>
              </p:ext>
            </p:extLst>
          </p:nvPr>
        </p:nvGraphicFramePr>
        <p:xfrm>
          <a:off x="913678" y="1056665"/>
          <a:ext cx="10369840" cy="4820352"/>
        </p:xfrm>
        <a:graphic>
          <a:graphicData uri="http://schemas.openxmlformats.org/drawingml/2006/table">
            <a:tbl>
              <a:tblPr firstRow="1" bandRow="1">
                <a:tableStyleId>{5C22544A-7EE6-4342-B048-85BDC9FD1C3A}</a:tableStyleId>
              </a:tblPr>
              <a:tblGrid>
                <a:gridCol w="2073968">
                  <a:extLst>
                    <a:ext uri="{9D8B030D-6E8A-4147-A177-3AD203B41FA5}">
                      <a16:colId xmlns:a16="http://schemas.microsoft.com/office/drawing/2014/main" val="2405616677"/>
                    </a:ext>
                  </a:extLst>
                </a:gridCol>
                <a:gridCol w="2073968">
                  <a:extLst>
                    <a:ext uri="{9D8B030D-6E8A-4147-A177-3AD203B41FA5}">
                      <a16:colId xmlns:a16="http://schemas.microsoft.com/office/drawing/2014/main" val="1102143190"/>
                    </a:ext>
                  </a:extLst>
                </a:gridCol>
                <a:gridCol w="2073968">
                  <a:extLst>
                    <a:ext uri="{9D8B030D-6E8A-4147-A177-3AD203B41FA5}">
                      <a16:colId xmlns:a16="http://schemas.microsoft.com/office/drawing/2014/main" val="2003497080"/>
                    </a:ext>
                  </a:extLst>
                </a:gridCol>
                <a:gridCol w="2073968">
                  <a:extLst>
                    <a:ext uri="{9D8B030D-6E8A-4147-A177-3AD203B41FA5}">
                      <a16:colId xmlns:a16="http://schemas.microsoft.com/office/drawing/2014/main" val="3507666760"/>
                    </a:ext>
                  </a:extLst>
                </a:gridCol>
                <a:gridCol w="2073968">
                  <a:extLst>
                    <a:ext uri="{9D8B030D-6E8A-4147-A177-3AD203B41FA5}">
                      <a16:colId xmlns:a16="http://schemas.microsoft.com/office/drawing/2014/main" val="4285317895"/>
                    </a:ext>
                  </a:extLst>
                </a:gridCol>
              </a:tblGrid>
              <a:tr h="1606784">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4158182335"/>
                  </a:ext>
                </a:extLst>
              </a:tr>
              <a:tr h="1606784">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3556008974"/>
                  </a:ext>
                </a:extLst>
              </a:tr>
              <a:tr h="1606784">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tc>
                  <a:txBody>
                    <a:bodyPr/>
                    <a:lstStyle/>
                    <a:p>
                      <a:endParaRPr lang="en-IN"/>
                    </a:p>
                  </a:txBody>
                  <a:tcP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636308031"/>
                  </a:ext>
                </a:extLst>
              </a:tr>
            </a:tbl>
          </a:graphicData>
        </a:graphic>
      </p:graphicFrame>
      <p:sp>
        <p:nvSpPr>
          <p:cNvPr id="6" name="Title 5">
            <a:extLst>
              <a:ext uri="{FF2B5EF4-FFF2-40B4-BE49-F238E27FC236}">
                <a16:creationId xmlns:a16="http://schemas.microsoft.com/office/drawing/2014/main" id="{9B84A45A-5181-403E-61C6-40723F77B3D0}"/>
              </a:ext>
            </a:extLst>
          </p:cNvPr>
          <p:cNvSpPr>
            <a:spLocks noGrp="1"/>
          </p:cNvSpPr>
          <p:nvPr>
            <p:ph type="title"/>
          </p:nvPr>
        </p:nvSpPr>
        <p:spPr/>
        <p:txBody>
          <a:bodyPr/>
          <a:lstStyle/>
          <a:p>
            <a:r>
              <a:rPr lang="en-IN"/>
              <a:t>Icons</a:t>
            </a:r>
          </a:p>
        </p:txBody>
      </p:sp>
      <p:pic>
        <p:nvPicPr>
          <p:cNvPr id="2" name="Graphic 1">
            <a:extLst>
              <a:ext uri="{FF2B5EF4-FFF2-40B4-BE49-F238E27FC236}">
                <a16:creationId xmlns:a16="http://schemas.microsoft.com/office/drawing/2014/main" id="{AEFE3338-2206-1E75-0738-19A6425121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6039" y="1401969"/>
            <a:ext cx="802941" cy="802941"/>
          </a:xfrm>
          <a:prstGeom prst="rect">
            <a:avLst/>
          </a:prstGeom>
        </p:spPr>
      </p:pic>
      <p:pic>
        <p:nvPicPr>
          <p:cNvPr id="3" name="Graphic 2">
            <a:extLst>
              <a:ext uri="{FF2B5EF4-FFF2-40B4-BE49-F238E27FC236}">
                <a16:creationId xmlns:a16="http://schemas.microsoft.com/office/drawing/2014/main" id="{FF719E9B-FDAF-C6FE-6CD2-4EB497251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590" y="1523966"/>
            <a:ext cx="680944" cy="680944"/>
          </a:xfrm>
          <a:prstGeom prst="rect">
            <a:avLst/>
          </a:prstGeom>
        </p:spPr>
      </p:pic>
      <p:pic>
        <p:nvPicPr>
          <p:cNvPr id="4" name="Graphic 3">
            <a:extLst>
              <a:ext uri="{FF2B5EF4-FFF2-40B4-BE49-F238E27FC236}">
                <a16:creationId xmlns:a16="http://schemas.microsoft.com/office/drawing/2014/main" id="{DB0606B5-DE73-7061-731A-CF17AC42B3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6743" y="1337304"/>
            <a:ext cx="694084" cy="867606"/>
          </a:xfrm>
          <a:prstGeom prst="rect">
            <a:avLst/>
          </a:prstGeom>
        </p:spPr>
      </p:pic>
      <p:pic>
        <p:nvPicPr>
          <p:cNvPr id="5" name="Graphic 4">
            <a:extLst>
              <a:ext uri="{FF2B5EF4-FFF2-40B4-BE49-F238E27FC236}">
                <a16:creationId xmlns:a16="http://schemas.microsoft.com/office/drawing/2014/main" id="{A95FAA75-2882-6FF6-DC9E-92B2FDC2F7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2763" y="1455236"/>
            <a:ext cx="838791" cy="872796"/>
          </a:xfrm>
          <a:prstGeom prst="rect">
            <a:avLst/>
          </a:prstGeom>
        </p:spPr>
      </p:pic>
      <p:pic>
        <p:nvPicPr>
          <p:cNvPr id="7" name="Graphic 6">
            <a:extLst>
              <a:ext uri="{FF2B5EF4-FFF2-40B4-BE49-F238E27FC236}">
                <a16:creationId xmlns:a16="http://schemas.microsoft.com/office/drawing/2014/main" id="{E47CF12E-0136-A341-5475-695002E7C2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4610" y="1507668"/>
            <a:ext cx="697242" cy="697242"/>
          </a:xfrm>
          <a:prstGeom prst="rect">
            <a:avLst/>
          </a:prstGeom>
        </p:spPr>
      </p:pic>
      <p:pic>
        <p:nvPicPr>
          <p:cNvPr id="8" name="Graphic 7">
            <a:extLst>
              <a:ext uri="{FF2B5EF4-FFF2-40B4-BE49-F238E27FC236}">
                <a16:creationId xmlns:a16="http://schemas.microsoft.com/office/drawing/2014/main" id="{5180259B-0DF9-EB7A-B281-9C38CECD9D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48427" y="3104935"/>
            <a:ext cx="652400" cy="649105"/>
          </a:xfrm>
          <a:prstGeom prst="rect">
            <a:avLst/>
          </a:prstGeom>
        </p:spPr>
      </p:pic>
      <p:pic>
        <p:nvPicPr>
          <p:cNvPr id="12" name="Graphic 11">
            <a:extLst>
              <a:ext uri="{FF2B5EF4-FFF2-40B4-BE49-F238E27FC236}">
                <a16:creationId xmlns:a16="http://schemas.microsoft.com/office/drawing/2014/main" id="{5674E81E-909A-16A9-F810-0D5405826E8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8590" y="3073096"/>
            <a:ext cx="680944" cy="680944"/>
          </a:xfrm>
          <a:prstGeom prst="rect">
            <a:avLst/>
          </a:prstGeom>
        </p:spPr>
      </p:pic>
      <p:pic>
        <p:nvPicPr>
          <p:cNvPr id="15" name="Graphic 14">
            <a:extLst>
              <a:ext uri="{FF2B5EF4-FFF2-40B4-BE49-F238E27FC236}">
                <a16:creationId xmlns:a16="http://schemas.microsoft.com/office/drawing/2014/main" id="{CF9572C2-8771-F71E-A849-36257A44AB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6580" y="3102800"/>
            <a:ext cx="652400" cy="652400"/>
          </a:xfrm>
          <a:prstGeom prst="rect">
            <a:avLst/>
          </a:prstGeom>
        </p:spPr>
      </p:pic>
    </p:spTree>
    <p:extLst>
      <p:ext uri="{BB962C8B-B14F-4D97-AF65-F5344CB8AC3E}">
        <p14:creationId xmlns:p14="http://schemas.microsoft.com/office/powerpoint/2010/main" val="2372371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05F14-847A-90BC-6FF0-7714477FE7C1}"/>
              </a:ext>
            </a:extLst>
          </p:cNvPr>
          <p:cNvSpPr txBox="1"/>
          <p:nvPr/>
        </p:nvSpPr>
        <p:spPr>
          <a:xfrm>
            <a:off x="1075360" y="1441026"/>
            <a:ext cx="5780429" cy="7168373"/>
          </a:xfrm>
          <a:prstGeom prst="rect">
            <a:avLst/>
          </a:prstGeom>
          <a:noFill/>
        </p:spPr>
        <p:txBody>
          <a:bodyPr wrap="none" lIns="0" tIns="0" rIns="0" bIns="0" rtlCol="0">
            <a:spAutoFit/>
          </a:bodyPr>
          <a:lstStyle>
            <a:defPPr>
              <a:defRPr lang="en-US"/>
            </a:defPPr>
            <a:lvl1pPr algn="ctr">
              <a:lnSpc>
                <a:spcPct val="150000"/>
              </a:lnSpc>
              <a:defRPr sz="1400" b="0">
                <a:solidFill>
                  <a:schemeClr val="bg1"/>
                </a:solidFill>
                <a:latin typeface="+mj-lt"/>
              </a:defRPr>
            </a:lvl1pPr>
          </a:lstStyle>
          <a:p>
            <a:pPr algn="l"/>
            <a:r>
              <a:rPr lang="en-US" sz="35000" b="1">
                <a:solidFill>
                  <a:schemeClr val="bg1">
                    <a:alpha val="20000"/>
                  </a:schemeClr>
                </a:solidFill>
              </a:rPr>
              <a:t>03</a:t>
            </a:r>
            <a:endParaRPr lang="en-ID" sz="35000" b="1">
              <a:solidFill>
                <a:schemeClr val="bg1">
                  <a:alpha val="20000"/>
                </a:schemeClr>
              </a:solidFill>
            </a:endParaRPr>
          </a:p>
        </p:txBody>
      </p:sp>
      <p:sp>
        <p:nvSpPr>
          <p:cNvPr id="3" name="Title 2">
            <a:extLst>
              <a:ext uri="{FF2B5EF4-FFF2-40B4-BE49-F238E27FC236}">
                <a16:creationId xmlns:a16="http://schemas.microsoft.com/office/drawing/2014/main" id="{F6991296-7A5F-8E93-7140-1741036DE637}"/>
              </a:ext>
            </a:extLst>
          </p:cNvPr>
          <p:cNvSpPr>
            <a:spLocks noGrp="1"/>
          </p:cNvSpPr>
          <p:nvPr>
            <p:ph type="title"/>
          </p:nvPr>
        </p:nvSpPr>
        <p:spPr/>
        <p:txBody>
          <a:bodyPr/>
          <a:lstStyle/>
          <a:p>
            <a:r>
              <a:rPr lang="en-US"/>
              <a:t>IMAGE</a:t>
            </a:r>
            <a:br>
              <a:rPr lang="en-US"/>
            </a:br>
            <a:r>
              <a:rPr lang="en-US"/>
              <a:t>LIBRARY</a:t>
            </a:r>
            <a:endParaRPr lang="en-IN"/>
          </a:p>
        </p:txBody>
      </p:sp>
    </p:spTree>
    <p:extLst>
      <p:ext uri="{BB962C8B-B14F-4D97-AF65-F5344CB8AC3E}">
        <p14:creationId xmlns:p14="http://schemas.microsoft.com/office/powerpoint/2010/main" val="3001727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05F14-847A-90BC-6FF0-7714477FE7C1}"/>
              </a:ext>
            </a:extLst>
          </p:cNvPr>
          <p:cNvSpPr txBox="1"/>
          <p:nvPr/>
        </p:nvSpPr>
        <p:spPr>
          <a:xfrm>
            <a:off x="1075360" y="1958262"/>
            <a:ext cx="5355633" cy="7130606"/>
          </a:xfrm>
          <a:prstGeom prst="rect">
            <a:avLst/>
          </a:prstGeom>
          <a:noFill/>
        </p:spPr>
        <p:txBody>
          <a:bodyPr wrap="none" lIns="0" tIns="0" rIns="0" bIns="0" rtlCol="0">
            <a:spAutoFit/>
          </a:bodyPr>
          <a:lstStyle>
            <a:defPPr>
              <a:defRPr lang="en-US"/>
            </a:defPPr>
            <a:lvl1pPr algn="ctr">
              <a:lnSpc>
                <a:spcPct val="150000"/>
              </a:lnSpc>
              <a:defRPr sz="1400" b="0">
                <a:solidFill>
                  <a:schemeClr val="bg1"/>
                </a:solidFill>
                <a:latin typeface="+mj-lt"/>
              </a:defRPr>
            </a:lvl1pPr>
          </a:lstStyle>
          <a:p>
            <a:pPr algn="l"/>
            <a:r>
              <a:rPr lang="en-US" sz="35000" b="1">
                <a:solidFill>
                  <a:schemeClr val="bg1">
                    <a:alpha val="20000"/>
                  </a:schemeClr>
                </a:solidFill>
              </a:rPr>
              <a:t>01</a:t>
            </a:r>
            <a:endParaRPr lang="en-ID" sz="35000" b="1">
              <a:solidFill>
                <a:schemeClr val="bg1">
                  <a:alpha val="20000"/>
                </a:schemeClr>
              </a:solidFill>
            </a:endParaRPr>
          </a:p>
        </p:txBody>
      </p:sp>
      <p:pic>
        <p:nvPicPr>
          <p:cNvPr id="7" name="Picture Placeholder 6">
            <a:extLst>
              <a:ext uri="{FF2B5EF4-FFF2-40B4-BE49-F238E27FC236}">
                <a16:creationId xmlns:a16="http://schemas.microsoft.com/office/drawing/2014/main" id="{28C15D8C-5196-24AB-E281-7814DF810EA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 b="7"/>
          <a:stretch/>
        </p:blipFill>
        <p:spPr/>
      </p:pic>
    </p:spTree>
    <p:extLst>
      <p:ext uri="{BB962C8B-B14F-4D97-AF65-F5344CB8AC3E}">
        <p14:creationId xmlns:p14="http://schemas.microsoft.com/office/powerpoint/2010/main" val="302409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9700" b="9700"/>
          <a:stretch/>
        </p:blipFill>
        <p:spPr>
          <a:xfrm>
            <a:off x="795" y="446"/>
            <a:ext cx="12192000" cy="6857108"/>
          </a:xfrm>
        </p:spPr>
      </p:pic>
      <p:sp>
        <p:nvSpPr>
          <p:cNvPr id="79" name="Rectangle 78">
            <a:extLst>
              <a:ext uri="{FF2B5EF4-FFF2-40B4-BE49-F238E27FC236}">
                <a16:creationId xmlns:a16="http://schemas.microsoft.com/office/drawing/2014/main" id="{9C66A298-607F-460B-B967-1197463C4818}"/>
              </a:ext>
            </a:extLst>
          </p:cNvPr>
          <p:cNvSpPr/>
          <p:nvPr/>
        </p:nvSpPr>
        <p:spPr>
          <a:xfrm>
            <a:off x="796" y="-17755"/>
            <a:ext cx="12192000" cy="6857107"/>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4556" y="384128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7" rtl="0" eaLnBrk="1" fontAlgn="auto" latinLnBrk="0" hangingPunct="1">
              <a:lnSpc>
                <a:spcPct val="100000"/>
              </a:lnSpc>
              <a:spcBef>
                <a:spcPts val="0"/>
              </a:spcBef>
              <a:spcAft>
                <a:spcPts val="0"/>
              </a:spcAft>
              <a:buClrTx/>
              <a:buSzTx/>
              <a:buFontTx/>
              <a:buNone/>
              <a:tabLst/>
              <a:defRPr/>
            </a:pPr>
            <a:endParaRPr kumimoji="0" lang="en-US" sz="2361"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934" y="356124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7" rtl="0" eaLnBrk="1" fontAlgn="auto" latinLnBrk="0" hangingPunct="1">
              <a:lnSpc>
                <a:spcPct val="100000"/>
              </a:lnSpc>
              <a:spcBef>
                <a:spcPts val="0"/>
              </a:spcBef>
              <a:spcAft>
                <a:spcPts val="0"/>
              </a:spcAft>
              <a:buClrTx/>
              <a:buSzTx/>
              <a:buFontTx/>
              <a:buNone/>
              <a:tabLst/>
              <a:defRPr/>
            </a:pPr>
            <a:endParaRPr kumimoji="0" lang="en-US" sz="2361"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7531"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7" rtl="0" eaLnBrk="1" fontAlgn="auto" latinLnBrk="0" hangingPunct="1">
              <a:lnSpc>
                <a:spcPct val="100000"/>
              </a:lnSpc>
              <a:spcBef>
                <a:spcPts val="0"/>
              </a:spcBef>
              <a:spcAft>
                <a:spcPts val="0"/>
              </a:spcAft>
              <a:buClrTx/>
              <a:buSzTx/>
              <a:buFontTx/>
              <a:buNone/>
              <a:tabLst/>
              <a:defRPr/>
            </a:pPr>
            <a:endParaRPr kumimoji="0" lang="en-US" sz="2361"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3628"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7" rtl="0" eaLnBrk="1" fontAlgn="auto" latinLnBrk="0" hangingPunct="1">
              <a:lnSpc>
                <a:spcPct val="100000"/>
              </a:lnSpc>
              <a:spcBef>
                <a:spcPts val="0"/>
              </a:spcBef>
              <a:spcAft>
                <a:spcPts val="0"/>
              </a:spcAft>
              <a:buClrTx/>
              <a:buSzTx/>
              <a:buFontTx/>
              <a:buNone/>
              <a:tabLst/>
              <a:defRPr/>
            </a:pPr>
            <a:endParaRPr kumimoji="0" lang="en-US" sz="2361"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80420"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7" rtl="0" eaLnBrk="1" fontAlgn="auto" latinLnBrk="0" hangingPunct="1">
              <a:lnSpc>
                <a:spcPct val="100000"/>
              </a:lnSpc>
              <a:spcBef>
                <a:spcPts val="0"/>
              </a:spcBef>
              <a:spcAft>
                <a:spcPts val="0"/>
              </a:spcAft>
              <a:buClrTx/>
              <a:buSzTx/>
              <a:buFontTx/>
              <a:buNone/>
              <a:tabLst/>
              <a:defRPr/>
            </a:pPr>
            <a:endParaRPr kumimoji="0" lang="en-US" sz="2361"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23" name="Oval 22">
            <a:extLst>
              <a:ext uri="{FF2B5EF4-FFF2-40B4-BE49-F238E27FC236}">
                <a16:creationId xmlns:a16="http://schemas.microsoft.com/office/drawing/2014/main" id="{129A0982-2949-41FE-87FE-5B213B4E18C9}"/>
              </a:ext>
            </a:extLst>
          </p:cNvPr>
          <p:cNvSpPr/>
          <p:nvPr/>
        </p:nvSpPr>
        <p:spPr>
          <a:xfrm flipH="1">
            <a:off x="880529" y="587555"/>
            <a:ext cx="24779" cy="24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7" rtl="0" eaLnBrk="1" fontAlgn="auto" latinLnBrk="0" hangingPunct="1">
              <a:lnSpc>
                <a:spcPct val="100000"/>
              </a:lnSpc>
              <a:spcBef>
                <a:spcPts val="0"/>
              </a:spcBef>
              <a:spcAft>
                <a:spcPts val="0"/>
              </a:spcAft>
              <a:buClrTx/>
              <a:buSzTx/>
              <a:buFontTx/>
              <a:buNone/>
              <a:tabLst/>
              <a:defRPr/>
            </a:pPr>
            <a:endParaRPr kumimoji="0" lang="en-US" sz="2361"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24" name="Oval 23">
            <a:extLst>
              <a:ext uri="{FF2B5EF4-FFF2-40B4-BE49-F238E27FC236}">
                <a16:creationId xmlns:a16="http://schemas.microsoft.com/office/drawing/2014/main" id="{1122501F-6901-4D6A-BE2D-C86061E70D03}"/>
              </a:ext>
            </a:extLst>
          </p:cNvPr>
          <p:cNvSpPr/>
          <p:nvPr/>
        </p:nvSpPr>
        <p:spPr>
          <a:xfrm>
            <a:off x="9621674"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7" rtl="0" eaLnBrk="1" fontAlgn="auto" latinLnBrk="0" hangingPunct="1">
              <a:lnSpc>
                <a:spcPct val="100000"/>
              </a:lnSpc>
              <a:spcBef>
                <a:spcPts val="0"/>
              </a:spcBef>
              <a:spcAft>
                <a:spcPts val="0"/>
              </a:spcAft>
              <a:buClrTx/>
              <a:buSzTx/>
              <a:buFontTx/>
              <a:buNone/>
              <a:tabLst/>
              <a:defRPr/>
            </a:pPr>
            <a:endParaRPr kumimoji="0" lang="en-US" sz="2361"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882" y="359173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7" rtl="0" eaLnBrk="1" fontAlgn="auto" latinLnBrk="0" hangingPunct="1">
              <a:lnSpc>
                <a:spcPct val="100000"/>
              </a:lnSpc>
              <a:spcBef>
                <a:spcPts val="0"/>
              </a:spcBef>
              <a:spcAft>
                <a:spcPts val="0"/>
              </a:spcAft>
              <a:buClrTx/>
              <a:buSzTx/>
              <a:buFontTx/>
              <a:buNone/>
              <a:tabLst/>
              <a:defRPr/>
            </a:pPr>
            <a:endParaRPr kumimoji="0" lang="en-US" sz="2361"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4334"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77" rtl="0" eaLnBrk="1" fontAlgn="auto" latinLnBrk="0" hangingPunct="1">
              <a:lnSpc>
                <a:spcPct val="100000"/>
              </a:lnSpc>
              <a:spcBef>
                <a:spcPts val="0"/>
              </a:spcBef>
              <a:spcAft>
                <a:spcPts val="0"/>
              </a:spcAft>
              <a:buClrTx/>
              <a:buSzTx/>
              <a:buFontTx/>
              <a:buNone/>
              <a:tabLst/>
              <a:defRPr/>
            </a:pPr>
            <a:endParaRPr kumimoji="0" lang="en-US" sz="2361"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944000" y="2413470"/>
            <a:ext cx="7889051" cy="1014958"/>
          </a:xfrm>
          <a:prstGeom prst="rect">
            <a:avLst/>
          </a:prstGeom>
          <a:noFill/>
        </p:spPr>
        <p:txBody>
          <a:bodyPr wrap="square" lIns="91440" tIns="45720" rIns="91440" bIns="45720" rtlCol="0" anchor="t">
            <a:spAutoFit/>
          </a:bodyPr>
          <a:lstStyle/>
          <a:p>
            <a:pPr marL="0" marR="0" lvl="0" indent="0" algn="l" defTabSz="228577" rtl="0" eaLnBrk="1" fontAlgn="auto" latinLnBrk="0" hangingPunct="1">
              <a:lnSpc>
                <a:spcPct val="100000"/>
              </a:lnSpc>
              <a:spcBef>
                <a:spcPts val="0"/>
              </a:spcBef>
              <a:spcAft>
                <a:spcPts val="0"/>
              </a:spcAft>
              <a:buClrTx/>
              <a:buSzTx/>
              <a:buFontTx/>
              <a:buNone/>
              <a:tabLst/>
              <a:defRPr/>
            </a:pPr>
            <a:r>
              <a:rPr kumimoji="0" lang="en-US" sz="5950" b="0" i="0" u="none" strike="noStrike" kern="1200" cap="none" spc="0" normalizeH="0" baseline="0" noProof="0">
                <a:ln>
                  <a:noFill/>
                </a:ln>
                <a:solidFill>
                  <a:srgbClr val="FFFFFF"/>
                </a:solidFill>
                <a:effectLst>
                  <a:outerShdw blurRad="50800" dist="38100" dir="5400000" algn="t" rotWithShape="0">
                    <a:prstClr val="black">
                      <a:alpha val="40000"/>
                    </a:prstClr>
                  </a:outerShdw>
                </a:effectLst>
                <a:uLnTx/>
                <a:uFillTx/>
                <a:latin typeface="Montserrat ExtraBold"/>
                <a:ea typeface="Open Sans Extrabold"/>
                <a:cs typeface="Poppins"/>
              </a:rPr>
              <a:t>HEADER PAGE</a:t>
            </a:r>
            <a:endParaRPr kumimoji="0" lang="en-US" sz="5999" b="0" i="0" u="none" strike="noStrike" kern="1200" cap="none" spc="0" normalizeH="0" baseline="0" noProof="0">
              <a:ln>
                <a:noFill/>
              </a:ln>
              <a:solidFill>
                <a:srgbClr val="FFFFFF"/>
              </a:solidFill>
              <a:effectLst>
                <a:outerShdw blurRad="50800" dist="38100" dir="5400000" algn="t" rotWithShape="0">
                  <a:prstClr val="black">
                    <a:alpha val="40000"/>
                  </a:prstClr>
                </a:outerShdw>
              </a:effectLst>
              <a:uLnTx/>
              <a:uFillTx/>
              <a:latin typeface="Montserrat ExtraBold"/>
              <a:ea typeface="Open Sans Extrabold" panose="020B0906030804020204" pitchFamily="34" charset="0"/>
              <a:cs typeface="Poppins" panose="00000500000000000000" pitchFamily="2" charset="0"/>
            </a:endParaRPr>
          </a:p>
        </p:txBody>
      </p:sp>
      <p:sp>
        <p:nvSpPr>
          <p:cNvPr id="5" name="Justify Text Body">
            <a:extLst>
              <a:ext uri="{FF2B5EF4-FFF2-40B4-BE49-F238E27FC236}">
                <a16:creationId xmlns:a16="http://schemas.microsoft.com/office/drawing/2014/main" id="{8046BCE0-0B8E-C0AA-1B42-BE107D8B3BDB}"/>
              </a:ext>
            </a:extLst>
          </p:cNvPr>
          <p:cNvSpPr txBox="1"/>
          <p:nvPr/>
        </p:nvSpPr>
        <p:spPr>
          <a:xfrm>
            <a:off x="1065598" y="3586814"/>
            <a:ext cx="4690524" cy="245773"/>
          </a:xfrm>
          <a:prstGeom prst="rect">
            <a:avLst/>
          </a:prstGeom>
          <a:noFill/>
        </p:spPr>
        <p:txBody>
          <a:bodyPr wrap="square" lIns="0" tIns="0" rIns="0" bIns="0" rtlCol="0" anchor="t">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ontserrat"/>
                <a:ea typeface="+mn-ea"/>
                <a:cs typeface="+mn-cs"/>
              </a:rPr>
              <a:t>Option 2</a:t>
            </a:r>
            <a:endParaRPr kumimoji="0" lang="en-ID" sz="1200" b="0" i="0" u="none" strike="noStrike" kern="1200" cap="none" spc="0" normalizeH="0" baseline="0" noProof="0">
              <a:ln>
                <a:noFill/>
              </a:ln>
              <a:solidFill>
                <a:srgbClr val="FFFFFF"/>
              </a:solidFill>
              <a:effectLst/>
              <a:uLnTx/>
              <a:uFillTx/>
              <a:latin typeface="Montserrat"/>
              <a:ea typeface="+mn-ea"/>
              <a:cs typeface="+mn-cs"/>
            </a:endParaRP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065598" y="5912763"/>
            <a:ext cx="4690524" cy="225225"/>
          </a:xfrm>
          <a:prstGeom prst="rect">
            <a:avLst/>
          </a:prstGeom>
          <a:noFill/>
        </p:spPr>
        <p:txBody>
          <a:bodyPr wrap="square" lIns="0" tIns="0" rIns="0" bIns="0"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tserrat"/>
                <a:ea typeface="+mn-ea"/>
                <a:cs typeface="+mn-cs"/>
              </a:rPr>
              <a:t>February 2023</a:t>
            </a:r>
            <a:endParaRPr kumimoji="0" lang="en-ID" sz="11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40" name="Group 39">
            <a:extLst>
              <a:ext uri="{FF2B5EF4-FFF2-40B4-BE49-F238E27FC236}">
                <a16:creationId xmlns:a16="http://schemas.microsoft.com/office/drawing/2014/main" id="{E6296A01-0BD9-407A-C60D-5B56CA073C6D}"/>
              </a:ext>
            </a:extLst>
          </p:cNvPr>
          <p:cNvGrpSpPr/>
          <p:nvPr/>
        </p:nvGrpSpPr>
        <p:grpSpPr>
          <a:xfrm>
            <a:off x="9816894" y="5779091"/>
            <a:ext cx="1929692" cy="653163"/>
            <a:chOff x="6384524" y="1743074"/>
            <a:chExt cx="5073300" cy="1687829"/>
          </a:xfrm>
          <a:solidFill>
            <a:schemeClr val="bg1"/>
          </a:solidFill>
        </p:grpSpPr>
        <p:sp>
          <p:nvSpPr>
            <p:cNvPr id="29" name="Freeform: Shape 28">
              <a:extLst>
                <a:ext uri="{FF2B5EF4-FFF2-40B4-BE49-F238E27FC236}">
                  <a16:creationId xmlns:a16="http://schemas.microsoft.com/office/drawing/2014/main" id="{CA9E5F62-B5F2-486D-3292-1E583DF62A81}"/>
                </a:ext>
              </a:extLst>
            </p:cNvPr>
            <p:cNvSpPr/>
            <p:nvPr/>
          </p:nvSpPr>
          <p:spPr>
            <a:xfrm>
              <a:off x="9808190" y="1743074"/>
              <a:ext cx="1649634" cy="1687829"/>
            </a:xfrm>
            <a:custGeom>
              <a:avLst/>
              <a:gdLst>
                <a:gd name="connsiteX0" fmla="*/ 804745 w 1649634"/>
                <a:gd name="connsiteY0" fmla="*/ -179 h 1687829"/>
                <a:gd name="connsiteX1" fmla="*/ 804745 w 1649634"/>
                <a:gd name="connsiteY1" fmla="*/ -179 h 1687829"/>
                <a:gd name="connsiteX2" fmla="*/ -1165 w 1649634"/>
                <a:gd name="connsiteY2" fmla="*/ 591419 h 1687829"/>
                <a:gd name="connsiteX3" fmla="*/ 75035 w 1649634"/>
                <a:gd name="connsiteY3" fmla="*/ 615136 h 1687829"/>
                <a:gd name="connsiteX4" fmla="*/ 1032488 w 1649634"/>
                <a:gd name="connsiteY4" fmla="*/ 114835 h 1687829"/>
                <a:gd name="connsiteX5" fmla="*/ 1532837 w 1649634"/>
                <a:gd name="connsiteY5" fmla="*/ 1072336 h 1687829"/>
                <a:gd name="connsiteX6" fmla="*/ 575288 w 1649634"/>
                <a:gd name="connsiteY6" fmla="*/ 1572637 h 1687829"/>
                <a:gd name="connsiteX7" fmla="*/ 75035 w 1649634"/>
                <a:gd name="connsiteY7" fmla="*/ 1072336 h 1687829"/>
                <a:gd name="connsiteX8" fmla="*/ -1165 w 1649634"/>
                <a:gd name="connsiteY8" fmla="*/ 1096053 h 1687829"/>
                <a:gd name="connsiteX9" fmla="*/ 804650 w 1649634"/>
                <a:gd name="connsiteY9" fmla="*/ 1687651 h 1687829"/>
                <a:gd name="connsiteX10" fmla="*/ 804650 w 1649634"/>
                <a:gd name="connsiteY10" fmla="*/ 1687651 h 1687829"/>
                <a:gd name="connsiteX11" fmla="*/ 1648469 w 1649634"/>
                <a:gd name="connsiteY11" fmla="*/ 843831 h 1687829"/>
                <a:gd name="connsiteX12" fmla="*/ 804650 w 1649634"/>
                <a:gd name="connsiteY12" fmla="*/ 11 h 16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634" h="1687829">
                  <a:moveTo>
                    <a:pt x="804745" y="-179"/>
                  </a:moveTo>
                  <a:lnTo>
                    <a:pt x="804745" y="-179"/>
                  </a:lnTo>
                  <a:cubicBezTo>
                    <a:pt x="435747" y="-227"/>
                    <a:pt x="109420" y="239327"/>
                    <a:pt x="-1165" y="591419"/>
                  </a:cubicBezTo>
                  <a:lnTo>
                    <a:pt x="75035" y="615136"/>
                  </a:lnTo>
                  <a:cubicBezTo>
                    <a:pt x="201241" y="212581"/>
                    <a:pt x="629961" y="-11419"/>
                    <a:pt x="1032488" y="114835"/>
                  </a:cubicBezTo>
                  <a:cubicBezTo>
                    <a:pt x="1435110" y="241089"/>
                    <a:pt x="1659043" y="669781"/>
                    <a:pt x="1532837" y="1072336"/>
                  </a:cubicBezTo>
                  <a:cubicBezTo>
                    <a:pt x="1406535" y="1474891"/>
                    <a:pt x="977910" y="1698890"/>
                    <a:pt x="575288" y="1572637"/>
                  </a:cubicBezTo>
                  <a:cubicBezTo>
                    <a:pt x="336686" y="1497808"/>
                    <a:pt x="149901" y="1310937"/>
                    <a:pt x="75035" y="1072336"/>
                  </a:cubicBezTo>
                  <a:lnTo>
                    <a:pt x="-1165" y="1096053"/>
                  </a:lnTo>
                  <a:cubicBezTo>
                    <a:pt x="109325" y="1448107"/>
                    <a:pt x="435651" y="1687660"/>
                    <a:pt x="804650" y="1687651"/>
                  </a:cubicBezTo>
                  <a:lnTo>
                    <a:pt x="804650" y="1687651"/>
                  </a:lnTo>
                  <a:cubicBezTo>
                    <a:pt x="1270708" y="1687651"/>
                    <a:pt x="1648469" y="1309861"/>
                    <a:pt x="1648469" y="843831"/>
                  </a:cubicBezTo>
                  <a:cubicBezTo>
                    <a:pt x="1648469" y="377801"/>
                    <a:pt x="1270708" y="11"/>
                    <a:pt x="804650" y="11"/>
                  </a:cubicBezTo>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4CC0AF67-098A-A2E7-FD58-BFCB6B45D8C5}"/>
                </a:ext>
              </a:extLst>
            </p:cNvPr>
            <p:cNvSpPr/>
            <p:nvPr/>
          </p:nvSpPr>
          <p:spPr>
            <a:xfrm>
              <a:off x="9413568" y="2249900"/>
              <a:ext cx="517207" cy="677132"/>
            </a:xfrm>
            <a:custGeom>
              <a:avLst/>
              <a:gdLst>
                <a:gd name="connsiteX0" fmla="*/ 71797 w 517207"/>
                <a:gd name="connsiteY0" fmla="*/ 480357 h 677132"/>
                <a:gd name="connsiteX1" fmla="*/ 252772 w 517207"/>
                <a:gd name="connsiteY1" fmla="*/ 555128 h 677132"/>
                <a:gd name="connsiteX2" fmla="*/ 376597 w 517207"/>
                <a:gd name="connsiteY2" fmla="*/ 470546 h 677132"/>
                <a:gd name="connsiteX3" fmla="*/ 244866 w 517207"/>
                <a:gd name="connsiteY3" fmla="*/ 392918 h 677132"/>
                <a:gd name="connsiteX4" fmla="*/ 163236 w 517207"/>
                <a:gd name="connsiteY4" fmla="*/ 393870 h 677132"/>
                <a:gd name="connsiteX5" fmla="*/ 163236 w 517207"/>
                <a:gd name="connsiteY5" fmla="*/ 272045 h 677132"/>
                <a:gd name="connsiteX6" fmla="*/ 244866 w 517207"/>
                <a:gd name="connsiteY6" fmla="*/ 272998 h 677132"/>
                <a:gd name="connsiteX7" fmla="*/ 365738 w 517207"/>
                <a:gd name="connsiteY7" fmla="*/ 200322 h 677132"/>
                <a:gd name="connsiteX8" fmla="*/ 243819 w 517207"/>
                <a:gd name="connsiteY8" fmla="*/ 121646 h 677132"/>
                <a:gd name="connsiteX9" fmla="*/ 76654 w 517207"/>
                <a:gd name="connsiteY9" fmla="*/ 190416 h 677132"/>
                <a:gd name="connsiteX10" fmla="*/ 7884 w 517207"/>
                <a:gd name="connsiteY10" fmla="*/ 103929 h 677132"/>
                <a:gd name="connsiteX11" fmla="*/ 258582 w 517207"/>
                <a:gd name="connsiteY11" fmla="*/ -179 h 677132"/>
                <a:gd name="connsiteX12" fmla="*/ 506232 w 517207"/>
                <a:gd name="connsiteY12" fmla="*/ 177653 h 677132"/>
                <a:gd name="connsiteX13" fmla="*/ 362595 w 517207"/>
                <a:gd name="connsiteY13" fmla="*/ 327100 h 677132"/>
                <a:gd name="connsiteX14" fmla="*/ 516043 w 517207"/>
                <a:gd name="connsiteY14" fmla="*/ 484358 h 677132"/>
                <a:gd name="connsiteX15" fmla="*/ 257439 w 517207"/>
                <a:gd name="connsiteY15" fmla="*/ 676953 h 677132"/>
                <a:gd name="connsiteX16" fmla="*/ -1165 w 517207"/>
                <a:gd name="connsiteY16" fmla="*/ 572178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207" h="677132">
                  <a:moveTo>
                    <a:pt x="71797" y="480357"/>
                  </a:moveTo>
                  <a:cubicBezTo>
                    <a:pt x="120089" y="527830"/>
                    <a:pt x="185049" y="554643"/>
                    <a:pt x="252772" y="555128"/>
                  </a:cubicBezTo>
                  <a:cubicBezTo>
                    <a:pt x="332401" y="555128"/>
                    <a:pt x="376597" y="520648"/>
                    <a:pt x="376597" y="470546"/>
                  </a:cubicBezTo>
                  <a:cubicBezTo>
                    <a:pt x="376597" y="417492"/>
                    <a:pt x="336306" y="392918"/>
                    <a:pt x="244866" y="392918"/>
                  </a:cubicBezTo>
                  <a:cubicBezTo>
                    <a:pt x="217339" y="392918"/>
                    <a:pt x="173047" y="392918"/>
                    <a:pt x="163236" y="393870"/>
                  </a:cubicBezTo>
                  <a:lnTo>
                    <a:pt x="163236" y="272045"/>
                  </a:lnTo>
                  <a:cubicBezTo>
                    <a:pt x="175047" y="272998"/>
                    <a:pt x="220386" y="272998"/>
                    <a:pt x="244866" y="272998"/>
                  </a:cubicBezTo>
                  <a:cubicBezTo>
                    <a:pt x="317542" y="272998"/>
                    <a:pt x="365738" y="249376"/>
                    <a:pt x="365738" y="200322"/>
                  </a:cubicBezTo>
                  <a:cubicBezTo>
                    <a:pt x="365738" y="148220"/>
                    <a:pt x="312684" y="121646"/>
                    <a:pt x="243819" y="121646"/>
                  </a:cubicBezTo>
                  <a:cubicBezTo>
                    <a:pt x="181239" y="121865"/>
                    <a:pt x="121232" y="146544"/>
                    <a:pt x="76654" y="190416"/>
                  </a:cubicBezTo>
                  <a:lnTo>
                    <a:pt x="7884" y="103929"/>
                  </a:lnTo>
                  <a:cubicBezTo>
                    <a:pt x="60938" y="44017"/>
                    <a:pt x="143520" y="-179"/>
                    <a:pt x="258582" y="-179"/>
                  </a:cubicBezTo>
                  <a:cubicBezTo>
                    <a:pt x="412029" y="-179"/>
                    <a:pt x="506232" y="68591"/>
                    <a:pt x="506232" y="177653"/>
                  </a:cubicBezTo>
                  <a:cubicBezTo>
                    <a:pt x="506232" y="260234"/>
                    <a:pt x="435366" y="314336"/>
                    <a:pt x="362595" y="327100"/>
                  </a:cubicBezTo>
                  <a:cubicBezTo>
                    <a:pt x="429270" y="333958"/>
                    <a:pt x="516043" y="386060"/>
                    <a:pt x="516043" y="484358"/>
                  </a:cubicBezTo>
                  <a:cubicBezTo>
                    <a:pt x="516043" y="597324"/>
                    <a:pt x="414792" y="676953"/>
                    <a:pt x="257439" y="676953"/>
                  </a:cubicBezTo>
                  <a:cubicBezTo>
                    <a:pt x="136472" y="676953"/>
                    <a:pt x="46937" y="630757"/>
                    <a:pt x="-1165" y="572178"/>
                  </a:cubicBezTo>
                  <a:close/>
                </a:path>
              </a:pathLst>
            </a:custGeom>
            <a:grp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D5BEAE35-252A-80F0-20A5-4C8B9E464D98}"/>
                </a:ext>
              </a:extLst>
            </p:cNvPr>
            <p:cNvSpPr/>
            <p:nvPr/>
          </p:nvSpPr>
          <p:spPr>
            <a:xfrm>
              <a:off x="10053458" y="2249519"/>
              <a:ext cx="533970" cy="677132"/>
            </a:xfrm>
            <a:custGeom>
              <a:avLst/>
              <a:gdLst>
                <a:gd name="connsiteX0" fmla="*/ 269631 w 533970"/>
                <a:gd name="connsiteY0" fmla="*/ 356913 h 677132"/>
                <a:gd name="connsiteX1" fmla="*/ 141805 w 533970"/>
                <a:gd name="connsiteY1" fmla="*/ 419873 h 677132"/>
                <a:gd name="connsiteX2" fmla="*/ 275155 w 533970"/>
                <a:gd name="connsiteY2" fmla="*/ 555509 h 677132"/>
                <a:gd name="connsiteX3" fmla="*/ 391169 w 533970"/>
                <a:gd name="connsiteY3" fmla="*/ 458164 h 677132"/>
                <a:gd name="connsiteX4" fmla="*/ 269250 w 533970"/>
                <a:gd name="connsiteY4" fmla="*/ 356913 h 677132"/>
                <a:gd name="connsiteX5" fmla="*/ 304682 w 533970"/>
                <a:gd name="connsiteY5" fmla="*/ 202 h 677132"/>
                <a:gd name="connsiteX6" fmla="*/ 498421 w 533970"/>
                <a:gd name="connsiteY6" fmla="*/ 68020 h 677132"/>
                <a:gd name="connsiteX7" fmla="*/ 435461 w 533970"/>
                <a:gd name="connsiteY7" fmla="*/ 172795 h 677132"/>
                <a:gd name="connsiteX8" fmla="*/ 304682 w 533970"/>
                <a:gd name="connsiteY8" fmla="*/ 120693 h 677132"/>
                <a:gd name="connsiteX9" fmla="*/ 140472 w 533970"/>
                <a:gd name="connsiteY9" fmla="*/ 310336 h 677132"/>
                <a:gd name="connsiteX10" fmla="*/ 141424 w 533970"/>
                <a:gd name="connsiteY10" fmla="*/ 324147 h 677132"/>
                <a:gd name="connsiteX11" fmla="*/ 309540 w 533970"/>
                <a:gd name="connsiteY11" fmla="*/ 240613 h 677132"/>
                <a:gd name="connsiteX12" fmla="*/ 532806 w 533970"/>
                <a:gd name="connsiteY12" fmla="*/ 451877 h 677132"/>
                <a:gd name="connsiteX13" fmla="*/ 282013 w 533970"/>
                <a:gd name="connsiteY13" fmla="*/ 676953 h 677132"/>
                <a:gd name="connsiteX14" fmla="*/ -1165 w 533970"/>
                <a:gd name="connsiteY14" fmla="*/ 338911 h 677132"/>
                <a:gd name="connsiteX15" fmla="*/ 304682 w 533970"/>
                <a:gd name="connsiteY15"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970" h="677132">
                  <a:moveTo>
                    <a:pt x="269631" y="356913"/>
                  </a:moveTo>
                  <a:cubicBezTo>
                    <a:pt x="219814" y="357904"/>
                    <a:pt x="172952" y="380964"/>
                    <a:pt x="141805" y="419873"/>
                  </a:cubicBezTo>
                  <a:cubicBezTo>
                    <a:pt x="147711" y="482738"/>
                    <a:pt x="183143" y="555509"/>
                    <a:pt x="275155" y="555509"/>
                  </a:cubicBezTo>
                  <a:cubicBezTo>
                    <a:pt x="351355" y="555509"/>
                    <a:pt x="391169" y="504360"/>
                    <a:pt x="391169" y="458164"/>
                  </a:cubicBezTo>
                  <a:cubicBezTo>
                    <a:pt x="391169" y="387393"/>
                    <a:pt x="333162" y="356913"/>
                    <a:pt x="269250" y="356913"/>
                  </a:cubicBezTo>
                  <a:moveTo>
                    <a:pt x="304682" y="202"/>
                  </a:moveTo>
                  <a:cubicBezTo>
                    <a:pt x="375263" y="-998"/>
                    <a:pt x="443938" y="23052"/>
                    <a:pt x="498421" y="68020"/>
                  </a:cubicBezTo>
                  <a:lnTo>
                    <a:pt x="435461" y="172795"/>
                  </a:lnTo>
                  <a:cubicBezTo>
                    <a:pt x="401075" y="137857"/>
                    <a:pt x="353641" y="118950"/>
                    <a:pt x="304682" y="120693"/>
                  </a:cubicBezTo>
                  <a:cubicBezTo>
                    <a:pt x="205337" y="120693"/>
                    <a:pt x="140472" y="206418"/>
                    <a:pt x="140472" y="310336"/>
                  </a:cubicBezTo>
                  <a:cubicBezTo>
                    <a:pt x="140281" y="314965"/>
                    <a:pt x="140567" y="319594"/>
                    <a:pt x="141424" y="324147"/>
                  </a:cubicBezTo>
                  <a:cubicBezTo>
                    <a:pt x="171904" y="279856"/>
                    <a:pt x="237817" y="240613"/>
                    <a:pt x="309540" y="240613"/>
                  </a:cubicBezTo>
                  <a:cubicBezTo>
                    <a:pt x="427555" y="240613"/>
                    <a:pt x="532806" y="312336"/>
                    <a:pt x="532806" y="451877"/>
                  </a:cubicBezTo>
                  <a:cubicBezTo>
                    <a:pt x="532806" y="579703"/>
                    <a:pt x="431461" y="676953"/>
                    <a:pt x="282013" y="676953"/>
                  </a:cubicBezTo>
                  <a:cubicBezTo>
                    <a:pt x="81988" y="676953"/>
                    <a:pt x="-1165" y="523601"/>
                    <a:pt x="-1165" y="338911"/>
                  </a:cubicBezTo>
                  <a:cubicBezTo>
                    <a:pt x="-1165" y="140315"/>
                    <a:pt x="110944" y="-179"/>
                    <a:pt x="304682" y="-179"/>
                  </a:cubicBezTo>
                </a:path>
              </a:pathLst>
            </a:custGeom>
            <a:grp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502626C-591B-69C7-CA34-783CC42B25C4}"/>
                </a:ext>
              </a:extLst>
            </p:cNvPr>
            <p:cNvSpPr/>
            <p:nvPr/>
          </p:nvSpPr>
          <p:spPr>
            <a:xfrm>
              <a:off x="10700872" y="2249900"/>
              <a:ext cx="542829" cy="677132"/>
            </a:xfrm>
            <a:custGeom>
              <a:avLst/>
              <a:gdLst>
                <a:gd name="connsiteX0" fmla="*/ 270202 w 542829"/>
                <a:gd name="connsiteY0" fmla="*/ 123646 h 677132"/>
                <a:gd name="connsiteX1" fmla="*/ 140472 w 542829"/>
                <a:gd name="connsiteY1" fmla="*/ 337863 h 677132"/>
                <a:gd name="connsiteX2" fmla="*/ 270202 w 542829"/>
                <a:gd name="connsiteY2" fmla="*/ 553128 h 677132"/>
                <a:gd name="connsiteX3" fmla="*/ 399076 w 542829"/>
                <a:gd name="connsiteY3" fmla="*/ 337863 h 677132"/>
                <a:gd name="connsiteX4" fmla="*/ 270202 w 542829"/>
                <a:gd name="connsiteY4" fmla="*/ 123646 h 677132"/>
                <a:gd name="connsiteX5" fmla="*/ 270202 w 542829"/>
                <a:gd name="connsiteY5" fmla="*/ -179 h 677132"/>
                <a:gd name="connsiteX6" fmla="*/ 541664 w 542829"/>
                <a:gd name="connsiteY6" fmla="*/ 337863 h 677132"/>
                <a:gd name="connsiteX7" fmla="*/ 270202 w 542829"/>
                <a:gd name="connsiteY7" fmla="*/ 676953 h 677132"/>
                <a:gd name="connsiteX8" fmla="*/ -1165 w 542829"/>
                <a:gd name="connsiteY8" fmla="*/ 337863 h 677132"/>
                <a:gd name="connsiteX9" fmla="*/ 270202 w 542829"/>
                <a:gd name="connsiteY9"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829" h="677132">
                  <a:moveTo>
                    <a:pt x="270202" y="123646"/>
                  </a:moveTo>
                  <a:cubicBezTo>
                    <a:pt x="175810" y="123646"/>
                    <a:pt x="140472" y="216991"/>
                    <a:pt x="140472" y="337863"/>
                  </a:cubicBezTo>
                  <a:cubicBezTo>
                    <a:pt x="140472" y="458735"/>
                    <a:pt x="175810" y="553128"/>
                    <a:pt x="270202" y="553128"/>
                  </a:cubicBezTo>
                  <a:cubicBezTo>
                    <a:pt x="364595" y="553128"/>
                    <a:pt x="399076" y="458735"/>
                    <a:pt x="399076" y="337863"/>
                  </a:cubicBezTo>
                  <a:cubicBezTo>
                    <a:pt x="399076" y="216991"/>
                    <a:pt x="363643" y="123646"/>
                    <a:pt x="270202" y="123646"/>
                  </a:cubicBezTo>
                  <a:moveTo>
                    <a:pt x="270202" y="-179"/>
                  </a:moveTo>
                  <a:cubicBezTo>
                    <a:pt x="457082" y="-179"/>
                    <a:pt x="541664" y="168794"/>
                    <a:pt x="541664" y="337863"/>
                  </a:cubicBezTo>
                  <a:cubicBezTo>
                    <a:pt x="541664" y="506932"/>
                    <a:pt x="457082" y="676953"/>
                    <a:pt x="270202" y="676953"/>
                  </a:cubicBezTo>
                  <a:cubicBezTo>
                    <a:pt x="83322" y="676953"/>
                    <a:pt x="-1165" y="506932"/>
                    <a:pt x="-1165" y="337863"/>
                  </a:cubicBezTo>
                  <a:cubicBezTo>
                    <a:pt x="-1165" y="168794"/>
                    <a:pt x="82369" y="-179"/>
                    <a:pt x="270202" y="-179"/>
                  </a:cubicBezTo>
                </a:path>
              </a:pathLst>
            </a:custGeom>
            <a:grp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FA5D07F-7952-563E-26C2-332D2A2440C5}"/>
                </a:ext>
              </a:extLst>
            </p:cNvPr>
            <p:cNvSpPr/>
            <p:nvPr/>
          </p:nvSpPr>
          <p:spPr>
            <a:xfrm>
              <a:off x="7105471" y="2296858"/>
              <a:ext cx="368903" cy="580072"/>
            </a:xfrm>
            <a:custGeom>
              <a:avLst/>
              <a:gdLst>
                <a:gd name="connsiteX0" fmla="*/ 0 w 368903"/>
                <a:gd name="connsiteY0" fmla="*/ 0 h 580072"/>
                <a:gd name="connsiteX1" fmla="*/ 123539 w 368903"/>
                <a:gd name="connsiteY1" fmla="*/ 0 h 580072"/>
                <a:gd name="connsiteX2" fmla="*/ 123539 w 368903"/>
                <a:gd name="connsiteY2" fmla="*/ 471392 h 580072"/>
                <a:gd name="connsiteX3" fmla="*/ 368903 w 368903"/>
                <a:gd name="connsiteY3" fmla="*/ 471392 h 580072"/>
                <a:gd name="connsiteX4" fmla="*/ 368903 w 368903"/>
                <a:gd name="connsiteY4" fmla="*/ 580073 h 580072"/>
                <a:gd name="connsiteX5" fmla="*/ 0 w 368903"/>
                <a:gd name="connsiteY5" fmla="*/ 580073 h 580072"/>
                <a:gd name="connsiteX6" fmla="*/ 0 w 368903"/>
                <a:gd name="connsiteY6"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03" h="580072">
                  <a:moveTo>
                    <a:pt x="0" y="0"/>
                  </a:moveTo>
                  <a:lnTo>
                    <a:pt x="123539" y="0"/>
                  </a:lnTo>
                  <a:lnTo>
                    <a:pt x="123539" y="471392"/>
                  </a:lnTo>
                  <a:lnTo>
                    <a:pt x="368903" y="471392"/>
                  </a:lnTo>
                  <a:lnTo>
                    <a:pt x="368903" y="580073"/>
                  </a:lnTo>
                  <a:lnTo>
                    <a:pt x="0" y="580073"/>
                  </a:lnTo>
                  <a:lnTo>
                    <a:pt x="0" y="0"/>
                  </a:lnTo>
                  <a:close/>
                </a:path>
              </a:pathLst>
            </a:custGeom>
            <a:grp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9B55CDD2-72D6-293A-EEEF-23D5917CAE44}"/>
                </a:ext>
              </a:extLst>
            </p:cNvPr>
            <p:cNvSpPr/>
            <p:nvPr/>
          </p:nvSpPr>
          <p:spPr>
            <a:xfrm>
              <a:off x="7592198" y="2296858"/>
              <a:ext cx="410622" cy="580072"/>
            </a:xfrm>
            <a:custGeom>
              <a:avLst/>
              <a:gdLst>
                <a:gd name="connsiteX0" fmla="*/ 0 w 410622"/>
                <a:gd name="connsiteY0" fmla="*/ 0 h 580072"/>
                <a:gd name="connsiteX1" fmla="*/ 410623 w 410622"/>
                <a:gd name="connsiteY1" fmla="*/ 0 h 580072"/>
                <a:gd name="connsiteX2" fmla="*/ 410623 w 410622"/>
                <a:gd name="connsiteY2" fmla="*/ 106108 h 580072"/>
                <a:gd name="connsiteX3" fmla="*/ 123539 w 410622"/>
                <a:gd name="connsiteY3" fmla="*/ 106108 h 580072"/>
                <a:gd name="connsiteX4" fmla="*/ 123539 w 410622"/>
                <a:gd name="connsiteY4" fmla="*/ 232219 h 580072"/>
                <a:gd name="connsiteX5" fmla="*/ 404527 w 410622"/>
                <a:gd name="connsiteY5" fmla="*/ 232219 h 580072"/>
                <a:gd name="connsiteX6" fmla="*/ 404527 w 410622"/>
                <a:gd name="connsiteY6" fmla="*/ 338328 h 580072"/>
                <a:gd name="connsiteX7" fmla="*/ 123539 w 410622"/>
                <a:gd name="connsiteY7" fmla="*/ 338328 h 580072"/>
                <a:gd name="connsiteX8" fmla="*/ 123539 w 410622"/>
                <a:gd name="connsiteY8" fmla="*/ 473107 h 580072"/>
                <a:gd name="connsiteX9" fmla="*/ 410623 w 410622"/>
                <a:gd name="connsiteY9" fmla="*/ 473107 h 580072"/>
                <a:gd name="connsiteX10" fmla="*/ 410623 w 410622"/>
                <a:gd name="connsiteY10" fmla="*/ 580073 h 580072"/>
                <a:gd name="connsiteX11" fmla="*/ 0 w 410622"/>
                <a:gd name="connsiteY11" fmla="*/ 580073 h 580072"/>
                <a:gd name="connsiteX12" fmla="*/ 0 w 410622"/>
                <a:gd name="connsiteY12"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622" h="580072">
                  <a:moveTo>
                    <a:pt x="0" y="0"/>
                  </a:moveTo>
                  <a:lnTo>
                    <a:pt x="410623" y="0"/>
                  </a:lnTo>
                  <a:lnTo>
                    <a:pt x="410623" y="106108"/>
                  </a:lnTo>
                  <a:lnTo>
                    <a:pt x="123539" y="106108"/>
                  </a:lnTo>
                  <a:lnTo>
                    <a:pt x="123539" y="232219"/>
                  </a:lnTo>
                  <a:lnTo>
                    <a:pt x="404527" y="232219"/>
                  </a:lnTo>
                  <a:lnTo>
                    <a:pt x="404527" y="338328"/>
                  </a:lnTo>
                  <a:lnTo>
                    <a:pt x="123539" y="338328"/>
                  </a:lnTo>
                  <a:lnTo>
                    <a:pt x="123539" y="473107"/>
                  </a:lnTo>
                  <a:lnTo>
                    <a:pt x="410623" y="473107"/>
                  </a:lnTo>
                  <a:lnTo>
                    <a:pt x="410623" y="580073"/>
                  </a:lnTo>
                  <a:lnTo>
                    <a:pt x="0" y="580073"/>
                  </a:lnTo>
                  <a:lnTo>
                    <a:pt x="0" y="0"/>
                  </a:lnTo>
                  <a:close/>
                </a:path>
              </a:pathLst>
            </a:custGeom>
            <a:grp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A8F8AFA1-72F1-DAC9-BC54-7DB11A696E65}"/>
                </a:ext>
              </a:extLst>
            </p:cNvPr>
            <p:cNvSpPr/>
            <p:nvPr/>
          </p:nvSpPr>
          <p:spPr>
            <a:xfrm>
              <a:off x="8131028" y="2296858"/>
              <a:ext cx="519493" cy="580167"/>
            </a:xfrm>
            <a:custGeom>
              <a:avLst/>
              <a:gdLst>
                <a:gd name="connsiteX0" fmla="*/ 123539 w 519493"/>
                <a:gd name="connsiteY0" fmla="*/ 190500 h 580167"/>
                <a:gd name="connsiteX1" fmla="*/ 123539 w 519493"/>
                <a:gd name="connsiteY1" fmla="*/ 580168 h 580167"/>
                <a:gd name="connsiteX2" fmla="*/ 0 w 519493"/>
                <a:gd name="connsiteY2" fmla="*/ 580168 h 580167"/>
                <a:gd name="connsiteX3" fmla="*/ 0 w 519493"/>
                <a:gd name="connsiteY3" fmla="*/ 0 h 580167"/>
                <a:gd name="connsiteX4" fmla="*/ 127063 w 519493"/>
                <a:gd name="connsiteY4" fmla="*/ 0 h 580167"/>
                <a:gd name="connsiteX5" fmla="*/ 395954 w 519493"/>
                <a:gd name="connsiteY5" fmla="*/ 375761 h 580167"/>
                <a:gd name="connsiteX6" fmla="*/ 395954 w 519493"/>
                <a:gd name="connsiteY6" fmla="*/ 0 h 580167"/>
                <a:gd name="connsiteX7" fmla="*/ 519493 w 519493"/>
                <a:gd name="connsiteY7" fmla="*/ 0 h 580167"/>
                <a:gd name="connsiteX8" fmla="*/ 519493 w 519493"/>
                <a:gd name="connsiteY8" fmla="*/ 580168 h 580167"/>
                <a:gd name="connsiteX9" fmla="*/ 400241 w 519493"/>
                <a:gd name="connsiteY9" fmla="*/ 580168 h 580167"/>
                <a:gd name="connsiteX10" fmla="*/ 123539 w 519493"/>
                <a:gd name="connsiteY10" fmla="*/ 19050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493" h="580167">
                  <a:moveTo>
                    <a:pt x="123539" y="190500"/>
                  </a:moveTo>
                  <a:lnTo>
                    <a:pt x="123539" y="580168"/>
                  </a:lnTo>
                  <a:lnTo>
                    <a:pt x="0" y="580168"/>
                  </a:lnTo>
                  <a:lnTo>
                    <a:pt x="0" y="0"/>
                  </a:lnTo>
                  <a:lnTo>
                    <a:pt x="127063" y="0"/>
                  </a:lnTo>
                  <a:lnTo>
                    <a:pt x="395954" y="375761"/>
                  </a:lnTo>
                  <a:lnTo>
                    <a:pt x="395954" y="0"/>
                  </a:lnTo>
                  <a:lnTo>
                    <a:pt x="519493" y="0"/>
                  </a:lnTo>
                  <a:lnTo>
                    <a:pt x="519493" y="580168"/>
                  </a:lnTo>
                  <a:lnTo>
                    <a:pt x="400241" y="580168"/>
                  </a:lnTo>
                  <a:lnTo>
                    <a:pt x="123539" y="190500"/>
                  </a:lnTo>
                  <a:close/>
                </a:path>
              </a:pathLst>
            </a:custGeom>
            <a:grp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2CC73A67-EAE5-D748-B4C5-2938F6CEAB91}"/>
                </a:ext>
              </a:extLst>
            </p:cNvPr>
            <p:cNvSpPr/>
            <p:nvPr/>
          </p:nvSpPr>
          <p:spPr>
            <a:xfrm>
              <a:off x="8769488" y="2296858"/>
              <a:ext cx="536639" cy="580072"/>
            </a:xfrm>
            <a:custGeom>
              <a:avLst/>
              <a:gdLst>
                <a:gd name="connsiteX0" fmla="*/ 227435 w 536639"/>
                <a:gd name="connsiteY0" fmla="*/ 471213 h 580072"/>
                <a:gd name="connsiteX1" fmla="*/ 409268 w 536639"/>
                <a:gd name="connsiteY1" fmla="*/ 290238 h 580072"/>
                <a:gd name="connsiteX2" fmla="*/ 227435 w 536639"/>
                <a:gd name="connsiteY2" fmla="*/ 108406 h 580072"/>
                <a:gd name="connsiteX3" fmla="*/ 122660 w 536639"/>
                <a:gd name="connsiteY3" fmla="*/ 108406 h 580072"/>
                <a:gd name="connsiteX4" fmla="*/ 122660 w 536639"/>
                <a:gd name="connsiteY4" fmla="*/ 471118 h 580072"/>
                <a:gd name="connsiteX5" fmla="*/ -1165 w 536639"/>
                <a:gd name="connsiteY5" fmla="*/ -179 h 580072"/>
                <a:gd name="connsiteX6" fmla="*/ 227435 w 536639"/>
                <a:gd name="connsiteY6" fmla="*/ -179 h 580072"/>
                <a:gd name="connsiteX7" fmla="*/ 535474 w 536639"/>
                <a:gd name="connsiteY7" fmla="*/ 290333 h 580072"/>
                <a:gd name="connsiteX8" fmla="*/ 227435 w 536639"/>
                <a:gd name="connsiteY8" fmla="*/ 579893 h 580072"/>
                <a:gd name="connsiteX9" fmla="*/ -1165 w 536639"/>
                <a:gd name="connsiteY9" fmla="*/ 579893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639" h="580072">
                  <a:moveTo>
                    <a:pt x="227435" y="471213"/>
                  </a:moveTo>
                  <a:cubicBezTo>
                    <a:pt x="342307" y="471213"/>
                    <a:pt x="409268" y="388536"/>
                    <a:pt x="409268" y="290238"/>
                  </a:cubicBezTo>
                  <a:cubicBezTo>
                    <a:pt x="409268" y="187559"/>
                    <a:pt x="346593" y="108406"/>
                    <a:pt x="227435" y="108406"/>
                  </a:cubicBezTo>
                  <a:lnTo>
                    <a:pt x="122660" y="108406"/>
                  </a:lnTo>
                  <a:lnTo>
                    <a:pt x="122660" y="471118"/>
                  </a:lnTo>
                  <a:close/>
                  <a:moveTo>
                    <a:pt x="-1165" y="-179"/>
                  </a:moveTo>
                  <a:lnTo>
                    <a:pt x="227435" y="-179"/>
                  </a:lnTo>
                  <a:cubicBezTo>
                    <a:pt x="409268" y="-179"/>
                    <a:pt x="535474" y="115454"/>
                    <a:pt x="535474" y="290333"/>
                  </a:cubicBezTo>
                  <a:cubicBezTo>
                    <a:pt x="535474" y="465213"/>
                    <a:pt x="409268" y="579893"/>
                    <a:pt x="227435" y="579893"/>
                  </a:cubicBezTo>
                  <a:lnTo>
                    <a:pt x="-1165" y="579893"/>
                  </a:lnTo>
                  <a:close/>
                </a:path>
              </a:pathLst>
            </a:custGeom>
            <a:grp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EE04FEB-BC3F-402B-380A-54B8D1B06BD5}"/>
                </a:ext>
              </a:extLst>
            </p:cNvPr>
            <p:cNvSpPr/>
            <p:nvPr/>
          </p:nvSpPr>
          <p:spPr>
            <a:xfrm>
              <a:off x="6440816" y="2296572"/>
              <a:ext cx="549497" cy="579977"/>
            </a:xfrm>
            <a:custGeom>
              <a:avLst/>
              <a:gdLst>
                <a:gd name="connsiteX0" fmla="*/ 347450 w 549497"/>
                <a:gd name="connsiteY0" fmla="*/ 474928 h 579977"/>
                <a:gd name="connsiteX1" fmla="*/ 188383 w 549497"/>
                <a:gd name="connsiteY1" fmla="*/ 474928 h 579977"/>
                <a:gd name="connsiteX2" fmla="*/ 188383 w 549497"/>
                <a:gd name="connsiteY2" fmla="*/ 338435 h 579977"/>
                <a:gd name="connsiteX3" fmla="*/ 347640 w 549497"/>
                <a:gd name="connsiteY3" fmla="*/ 338435 h 579977"/>
                <a:gd name="connsiteX4" fmla="*/ 422507 w 549497"/>
                <a:gd name="connsiteY4" fmla="*/ 406253 h 579977"/>
                <a:gd name="connsiteX5" fmla="*/ 347640 w 549497"/>
                <a:gd name="connsiteY5" fmla="*/ 474928 h 579977"/>
                <a:gd name="connsiteX6" fmla="*/ 188383 w 549497"/>
                <a:gd name="connsiteY6" fmla="*/ 105358 h 579977"/>
                <a:gd name="connsiteX7" fmla="*/ 343354 w 549497"/>
                <a:gd name="connsiteY7" fmla="*/ 105358 h 579977"/>
                <a:gd name="connsiteX8" fmla="*/ 411172 w 549497"/>
                <a:gd name="connsiteY8" fmla="*/ 168794 h 579977"/>
                <a:gd name="connsiteX9" fmla="*/ 343354 w 549497"/>
                <a:gd name="connsiteY9" fmla="*/ 233183 h 579977"/>
                <a:gd name="connsiteX10" fmla="*/ 188383 w 549497"/>
                <a:gd name="connsiteY10" fmla="*/ 233183 h 579977"/>
                <a:gd name="connsiteX11" fmla="*/ 437271 w 549497"/>
                <a:gd name="connsiteY11" fmla="*/ 280999 h 579977"/>
                <a:gd name="connsiteX12" fmla="*/ 537283 w 549497"/>
                <a:gd name="connsiteY12" fmla="*/ 147649 h 579977"/>
                <a:gd name="connsiteX13" fmla="*/ 370310 w 549497"/>
                <a:gd name="connsiteY13" fmla="*/ -179 h 579977"/>
                <a:gd name="connsiteX14" fmla="*/ -1165 w 549497"/>
                <a:gd name="connsiteY14" fmla="*/ -179 h 579977"/>
                <a:gd name="connsiteX15" fmla="*/ 64558 w 549497"/>
                <a:gd name="connsiteY15" fmla="*/ 74973 h 579977"/>
                <a:gd name="connsiteX16" fmla="*/ 64558 w 549497"/>
                <a:gd name="connsiteY16" fmla="*/ 579798 h 579977"/>
                <a:gd name="connsiteX17" fmla="*/ 379549 w 549497"/>
                <a:gd name="connsiteY17" fmla="*/ 579798 h 579977"/>
                <a:gd name="connsiteX18" fmla="*/ 548333 w 549497"/>
                <a:gd name="connsiteY18" fmla="*/ 423302 h 579977"/>
                <a:gd name="connsiteX19" fmla="*/ 436985 w 549497"/>
                <a:gd name="connsiteY19" fmla="*/ 280427 h 57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497" h="579977">
                  <a:moveTo>
                    <a:pt x="347450" y="474928"/>
                  </a:moveTo>
                  <a:lnTo>
                    <a:pt x="188383" y="474928"/>
                  </a:lnTo>
                  <a:lnTo>
                    <a:pt x="188383" y="338435"/>
                  </a:lnTo>
                  <a:lnTo>
                    <a:pt x="347640" y="338435"/>
                  </a:lnTo>
                  <a:cubicBezTo>
                    <a:pt x="396408" y="338435"/>
                    <a:pt x="422507" y="369676"/>
                    <a:pt x="422507" y="406253"/>
                  </a:cubicBezTo>
                  <a:cubicBezTo>
                    <a:pt x="422507" y="447972"/>
                    <a:pt x="394599" y="474928"/>
                    <a:pt x="347640" y="474928"/>
                  </a:cubicBezTo>
                  <a:moveTo>
                    <a:pt x="188383" y="105358"/>
                  </a:moveTo>
                  <a:lnTo>
                    <a:pt x="343354" y="105358"/>
                  </a:lnTo>
                  <a:cubicBezTo>
                    <a:pt x="385074" y="105358"/>
                    <a:pt x="411172" y="133171"/>
                    <a:pt x="411172" y="168794"/>
                  </a:cubicBezTo>
                  <a:cubicBezTo>
                    <a:pt x="411172" y="206228"/>
                    <a:pt x="385074" y="233183"/>
                    <a:pt x="343354" y="233183"/>
                  </a:cubicBezTo>
                  <a:lnTo>
                    <a:pt x="188383" y="233183"/>
                  </a:lnTo>
                  <a:close/>
                  <a:moveTo>
                    <a:pt x="437271" y="280999"/>
                  </a:moveTo>
                  <a:cubicBezTo>
                    <a:pt x="492135" y="269664"/>
                    <a:pt x="537283" y="220991"/>
                    <a:pt x="537283" y="147649"/>
                  </a:cubicBezTo>
                  <a:cubicBezTo>
                    <a:pt x="537283" y="70211"/>
                    <a:pt x="480800" y="-179"/>
                    <a:pt x="370310" y="-179"/>
                  </a:cubicBezTo>
                  <a:lnTo>
                    <a:pt x="-1165" y="-179"/>
                  </a:lnTo>
                  <a:lnTo>
                    <a:pt x="64558" y="74973"/>
                  </a:lnTo>
                  <a:lnTo>
                    <a:pt x="64558" y="579798"/>
                  </a:lnTo>
                  <a:lnTo>
                    <a:pt x="379549" y="579798"/>
                  </a:lnTo>
                  <a:cubicBezTo>
                    <a:pt x="490040" y="579798"/>
                    <a:pt x="548333" y="510266"/>
                    <a:pt x="548333" y="423302"/>
                  </a:cubicBezTo>
                  <a:cubicBezTo>
                    <a:pt x="548333" y="350246"/>
                    <a:pt x="498802" y="289952"/>
                    <a:pt x="436985" y="280427"/>
                  </a:cubicBezTo>
                </a:path>
              </a:pathLst>
            </a:custGeom>
            <a:grp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06FFD58C-C4A6-3259-DD6B-9C2FAAA40E90}"/>
                </a:ext>
              </a:extLst>
            </p:cNvPr>
            <p:cNvSpPr/>
            <p:nvPr/>
          </p:nvSpPr>
          <p:spPr>
            <a:xfrm>
              <a:off x="6384524"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1A8CF253-E96B-F1F2-B64E-8D6FCB31C7AF}"/>
                </a:ext>
              </a:extLst>
            </p:cNvPr>
            <p:cNvSpPr/>
            <p:nvPr/>
          </p:nvSpPr>
          <p:spPr>
            <a:xfrm>
              <a:off x="6388238"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7308062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14:presetBounceEnd="80000">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14:bounceEnd="80000">
                                          <p:cBhvr additive="base">
                                            <p:cTn id="34"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4250" fill="hold"/>
                                            <p:tgtEl>
                                              <p:spTgt spid="3"/>
                                            </p:tgtEl>
                                            <p:attrNameLst>
                                              <p:attrName>ppt_x</p:attrName>
                                            </p:attrNameLst>
                                          </p:cBhvr>
                                          <p:tavLst>
                                            <p:tav tm="0">
                                              <p:val>
                                                <p:strVal val="#ppt_x"/>
                                              </p:val>
                                            </p:tav>
                                            <p:tav tm="100000">
                                              <p:val>
                                                <p:strVal val="#ppt_x"/>
                                              </p:val>
                                            </p:tav>
                                          </p:tavLst>
                                        </p:anim>
                                        <p:anim calcmode="lin" valueType="num">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05F14-847A-90BC-6FF0-7714477FE7C1}"/>
              </a:ext>
            </a:extLst>
          </p:cNvPr>
          <p:cNvSpPr txBox="1"/>
          <p:nvPr/>
        </p:nvSpPr>
        <p:spPr>
          <a:xfrm>
            <a:off x="1075360" y="1958262"/>
            <a:ext cx="5355633" cy="7130606"/>
          </a:xfrm>
          <a:prstGeom prst="rect">
            <a:avLst/>
          </a:prstGeom>
          <a:noFill/>
        </p:spPr>
        <p:txBody>
          <a:bodyPr wrap="none" lIns="0" tIns="0" rIns="0" bIns="0" rtlCol="0">
            <a:spAutoFit/>
          </a:bodyPr>
          <a:lstStyle>
            <a:defPPr>
              <a:defRPr lang="en-US"/>
            </a:defPPr>
            <a:lvl1pPr algn="ctr">
              <a:lnSpc>
                <a:spcPct val="150000"/>
              </a:lnSpc>
              <a:defRPr sz="1400" b="0">
                <a:solidFill>
                  <a:schemeClr val="bg1"/>
                </a:solidFill>
                <a:latin typeface="+mj-lt"/>
              </a:defRPr>
            </a:lvl1pPr>
          </a:lstStyle>
          <a:p>
            <a:pPr algn="l"/>
            <a:r>
              <a:rPr lang="en-US" sz="35000" b="1">
                <a:solidFill>
                  <a:schemeClr val="bg1">
                    <a:alpha val="20000"/>
                  </a:schemeClr>
                </a:solidFill>
              </a:rPr>
              <a:t>01</a:t>
            </a:r>
            <a:endParaRPr lang="en-ID" sz="35000" b="1">
              <a:solidFill>
                <a:schemeClr val="bg1">
                  <a:alpha val="20000"/>
                </a:schemeClr>
              </a:solidFill>
            </a:endParaRPr>
          </a:p>
        </p:txBody>
      </p:sp>
      <p:pic>
        <p:nvPicPr>
          <p:cNvPr id="7" name="Picture Placeholder 6">
            <a:extLst>
              <a:ext uri="{FF2B5EF4-FFF2-40B4-BE49-F238E27FC236}">
                <a16:creationId xmlns:a16="http://schemas.microsoft.com/office/drawing/2014/main" id="{28C15D8C-5196-24AB-E281-7814DF810EA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 b="7"/>
          <a:stretch/>
        </p:blipFill>
        <p:spPr/>
      </p:pic>
    </p:spTree>
    <p:extLst>
      <p:ext uri="{BB962C8B-B14F-4D97-AF65-F5344CB8AC3E}">
        <p14:creationId xmlns:p14="http://schemas.microsoft.com/office/powerpoint/2010/main" val="132688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05F14-847A-90BC-6FF0-7714477FE7C1}"/>
              </a:ext>
            </a:extLst>
          </p:cNvPr>
          <p:cNvSpPr txBox="1"/>
          <p:nvPr/>
        </p:nvSpPr>
        <p:spPr>
          <a:xfrm>
            <a:off x="1075360" y="1958262"/>
            <a:ext cx="5355633" cy="7130606"/>
          </a:xfrm>
          <a:prstGeom prst="rect">
            <a:avLst/>
          </a:prstGeom>
          <a:noFill/>
        </p:spPr>
        <p:txBody>
          <a:bodyPr wrap="none" lIns="0" tIns="0" rIns="0" bIns="0" rtlCol="0">
            <a:spAutoFit/>
          </a:bodyPr>
          <a:lstStyle>
            <a:defPPr>
              <a:defRPr lang="en-US"/>
            </a:defPPr>
            <a:lvl1pPr algn="ctr">
              <a:lnSpc>
                <a:spcPct val="150000"/>
              </a:lnSpc>
              <a:defRPr sz="1400" b="0">
                <a:solidFill>
                  <a:schemeClr val="bg1"/>
                </a:solidFill>
                <a:latin typeface="+mj-lt"/>
              </a:defRPr>
            </a:lvl1pPr>
          </a:lstStyle>
          <a:p>
            <a:pPr algn="l"/>
            <a:r>
              <a:rPr lang="en-US" sz="35000" b="1">
                <a:solidFill>
                  <a:schemeClr val="bg1">
                    <a:alpha val="20000"/>
                  </a:schemeClr>
                </a:solidFill>
              </a:rPr>
              <a:t>01</a:t>
            </a:r>
            <a:endParaRPr lang="en-ID" sz="35000" b="1">
              <a:solidFill>
                <a:schemeClr val="bg1">
                  <a:alpha val="20000"/>
                </a:schemeClr>
              </a:solidFill>
            </a:endParaRPr>
          </a:p>
        </p:txBody>
      </p:sp>
      <p:pic>
        <p:nvPicPr>
          <p:cNvPr id="7" name="Picture Placeholder 6">
            <a:extLst>
              <a:ext uri="{FF2B5EF4-FFF2-40B4-BE49-F238E27FC236}">
                <a16:creationId xmlns:a16="http://schemas.microsoft.com/office/drawing/2014/main" id="{28C15D8C-5196-24AB-E281-7814DF810EA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 b="7"/>
          <a:stretch>
            <a:fillRect/>
          </a:stretch>
        </p:blipFill>
        <p:spPr/>
      </p:pic>
    </p:spTree>
    <p:extLst>
      <p:ext uri="{BB962C8B-B14F-4D97-AF65-F5344CB8AC3E}">
        <p14:creationId xmlns:p14="http://schemas.microsoft.com/office/powerpoint/2010/main" val="2840902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05F14-847A-90BC-6FF0-7714477FE7C1}"/>
              </a:ext>
            </a:extLst>
          </p:cNvPr>
          <p:cNvSpPr txBox="1"/>
          <p:nvPr/>
        </p:nvSpPr>
        <p:spPr>
          <a:xfrm>
            <a:off x="1075360" y="1958262"/>
            <a:ext cx="5355633" cy="7130606"/>
          </a:xfrm>
          <a:prstGeom prst="rect">
            <a:avLst/>
          </a:prstGeom>
          <a:noFill/>
        </p:spPr>
        <p:txBody>
          <a:bodyPr wrap="none" lIns="0" tIns="0" rIns="0" bIns="0" rtlCol="0">
            <a:spAutoFit/>
          </a:bodyPr>
          <a:lstStyle>
            <a:defPPr>
              <a:defRPr lang="en-US"/>
            </a:defPPr>
            <a:lvl1pPr algn="ctr">
              <a:lnSpc>
                <a:spcPct val="150000"/>
              </a:lnSpc>
              <a:defRPr sz="1400" b="0">
                <a:solidFill>
                  <a:schemeClr val="bg1"/>
                </a:solidFill>
                <a:latin typeface="+mj-lt"/>
              </a:defRPr>
            </a:lvl1pPr>
          </a:lstStyle>
          <a:p>
            <a:pPr algn="l"/>
            <a:r>
              <a:rPr lang="en-US" sz="35000" b="1">
                <a:solidFill>
                  <a:schemeClr val="bg1">
                    <a:alpha val="20000"/>
                  </a:schemeClr>
                </a:solidFill>
              </a:rPr>
              <a:t>01</a:t>
            </a:r>
            <a:endParaRPr lang="en-ID" sz="35000" b="1">
              <a:solidFill>
                <a:schemeClr val="bg1">
                  <a:alpha val="20000"/>
                </a:schemeClr>
              </a:solidFill>
            </a:endParaRPr>
          </a:p>
        </p:txBody>
      </p:sp>
      <p:pic>
        <p:nvPicPr>
          <p:cNvPr id="7" name="Picture Placeholder 6">
            <a:extLst>
              <a:ext uri="{FF2B5EF4-FFF2-40B4-BE49-F238E27FC236}">
                <a16:creationId xmlns:a16="http://schemas.microsoft.com/office/drawing/2014/main" id="{28C15D8C-5196-24AB-E281-7814DF810EA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 b="7"/>
          <a:stretch/>
        </p:blipFill>
        <p:spPr/>
      </p:pic>
    </p:spTree>
    <p:extLst>
      <p:ext uri="{BB962C8B-B14F-4D97-AF65-F5344CB8AC3E}">
        <p14:creationId xmlns:p14="http://schemas.microsoft.com/office/powerpoint/2010/main" val="2424000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05F14-847A-90BC-6FF0-7714477FE7C1}"/>
              </a:ext>
            </a:extLst>
          </p:cNvPr>
          <p:cNvSpPr txBox="1"/>
          <p:nvPr/>
        </p:nvSpPr>
        <p:spPr>
          <a:xfrm>
            <a:off x="1075360" y="1958262"/>
            <a:ext cx="5355633" cy="7130606"/>
          </a:xfrm>
          <a:prstGeom prst="rect">
            <a:avLst/>
          </a:prstGeom>
          <a:noFill/>
        </p:spPr>
        <p:txBody>
          <a:bodyPr wrap="none" lIns="0" tIns="0" rIns="0" bIns="0" rtlCol="0">
            <a:spAutoFit/>
          </a:bodyPr>
          <a:lstStyle>
            <a:defPPr>
              <a:defRPr lang="en-US"/>
            </a:defPPr>
            <a:lvl1pPr algn="ctr">
              <a:lnSpc>
                <a:spcPct val="150000"/>
              </a:lnSpc>
              <a:defRPr sz="1400" b="0">
                <a:solidFill>
                  <a:schemeClr val="bg1"/>
                </a:solidFill>
                <a:latin typeface="+mj-lt"/>
              </a:defRPr>
            </a:lvl1pPr>
          </a:lstStyle>
          <a:p>
            <a:pPr algn="l"/>
            <a:r>
              <a:rPr lang="en-US" sz="35000" b="1">
                <a:solidFill>
                  <a:schemeClr val="bg1">
                    <a:alpha val="20000"/>
                  </a:schemeClr>
                </a:solidFill>
              </a:rPr>
              <a:t>01</a:t>
            </a:r>
            <a:endParaRPr lang="en-ID" sz="35000" b="1">
              <a:solidFill>
                <a:schemeClr val="bg1">
                  <a:alpha val="20000"/>
                </a:schemeClr>
              </a:solidFill>
            </a:endParaRPr>
          </a:p>
        </p:txBody>
      </p:sp>
      <p:pic>
        <p:nvPicPr>
          <p:cNvPr id="7" name="Picture Placeholder 6">
            <a:extLst>
              <a:ext uri="{FF2B5EF4-FFF2-40B4-BE49-F238E27FC236}">
                <a16:creationId xmlns:a16="http://schemas.microsoft.com/office/drawing/2014/main" id="{28C15D8C-5196-24AB-E281-7814DF810EA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 b="7"/>
          <a:stretch/>
        </p:blipFill>
        <p:spPr/>
      </p:pic>
    </p:spTree>
    <p:extLst>
      <p:ext uri="{BB962C8B-B14F-4D97-AF65-F5344CB8AC3E}">
        <p14:creationId xmlns:p14="http://schemas.microsoft.com/office/powerpoint/2010/main" val="1596060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05F14-847A-90BC-6FF0-7714477FE7C1}"/>
              </a:ext>
            </a:extLst>
          </p:cNvPr>
          <p:cNvSpPr txBox="1"/>
          <p:nvPr/>
        </p:nvSpPr>
        <p:spPr>
          <a:xfrm>
            <a:off x="1075360" y="1958262"/>
            <a:ext cx="5355633" cy="7130606"/>
          </a:xfrm>
          <a:prstGeom prst="rect">
            <a:avLst/>
          </a:prstGeom>
          <a:noFill/>
        </p:spPr>
        <p:txBody>
          <a:bodyPr wrap="none" lIns="0" tIns="0" rIns="0" bIns="0" rtlCol="0">
            <a:spAutoFit/>
          </a:bodyPr>
          <a:lstStyle>
            <a:defPPr>
              <a:defRPr lang="en-US"/>
            </a:defPPr>
            <a:lvl1pPr algn="ctr">
              <a:lnSpc>
                <a:spcPct val="150000"/>
              </a:lnSpc>
              <a:defRPr sz="1400" b="0">
                <a:solidFill>
                  <a:schemeClr val="bg1"/>
                </a:solidFill>
                <a:latin typeface="+mj-lt"/>
              </a:defRPr>
            </a:lvl1pPr>
          </a:lstStyle>
          <a:p>
            <a:pPr algn="l"/>
            <a:r>
              <a:rPr lang="en-US" sz="35000" b="1">
                <a:solidFill>
                  <a:schemeClr val="bg1">
                    <a:alpha val="20000"/>
                  </a:schemeClr>
                </a:solidFill>
              </a:rPr>
              <a:t>01</a:t>
            </a:r>
            <a:endParaRPr lang="en-ID" sz="35000" b="1">
              <a:solidFill>
                <a:schemeClr val="bg1">
                  <a:alpha val="20000"/>
                </a:schemeClr>
              </a:solidFill>
            </a:endParaRPr>
          </a:p>
        </p:txBody>
      </p:sp>
      <p:pic>
        <p:nvPicPr>
          <p:cNvPr id="7" name="Picture Placeholder 6">
            <a:extLst>
              <a:ext uri="{FF2B5EF4-FFF2-40B4-BE49-F238E27FC236}">
                <a16:creationId xmlns:a16="http://schemas.microsoft.com/office/drawing/2014/main" id="{28C15D8C-5196-24AB-E281-7814DF810EA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 b="7"/>
          <a:stretch/>
        </p:blipFill>
        <p:spPr/>
      </p:pic>
    </p:spTree>
    <p:extLst>
      <p:ext uri="{BB962C8B-B14F-4D97-AF65-F5344CB8AC3E}">
        <p14:creationId xmlns:p14="http://schemas.microsoft.com/office/powerpoint/2010/main" val="1148636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EFD1BAD-BCA1-616B-D8E6-2D7A55FA5F9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 b="7"/>
          <a:stretch>
            <a:fillRect/>
          </a:stretch>
        </p:blipFill>
        <p:spPr/>
      </p:pic>
    </p:spTree>
    <p:extLst>
      <p:ext uri="{BB962C8B-B14F-4D97-AF65-F5344CB8AC3E}">
        <p14:creationId xmlns:p14="http://schemas.microsoft.com/office/powerpoint/2010/main" val="1620889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E8F100-59AB-A2D0-0FF2-6149068E4C07}"/>
              </a:ext>
            </a:extLst>
          </p:cNvPr>
          <p:cNvSpPr>
            <a:spLocks noGrp="1"/>
          </p:cNvSpPr>
          <p:nvPr>
            <p:ph type="title"/>
          </p:nvPr>
        </p:nvSpPr>
        <p:spPr/>
        <p:txBody>
          <a:bodyPr/>
          <a:lstStyle/>
          <a:p>
            <a:r>
              <a:rPr lang="en-US"/>
              <a:t>Logos</a:t>
            </a:r>
            <a:endParaRPr lang="en-IN"/>
          </a:p>
        </p:txBody>
      </p:sp>
      <p:pic>
        <p:nvPicPr>
          <p:cNvPr id="6" name="Graphic 5">
            <a:extLst>
              <a:ext uri="{FF2B5EF4-FFF2-40B4-BE49-F238E27FC236}">
                <a16:creationId xmlns:a16="http://schemas.microsoft.com/office/drawing/2014/main" id="{49342AA0-6E60-BA1D-9C8B-59FB8938B7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9638" y="1198484"/>
            <a:ext cx="6203950" cy="4314549"/>
          </a:xfrm>
          <a:prstGeom prst="rect">
            <a:avLst/>
          </a:prstGeom>
        </p:spPr>
      </p:pic>
      <p:grpSp>
        <p:nvGrpSpPr>
          <p:cNvPr id="34" name="Group 33">
            <a:extLst>
              <a:ext uri="{FF2B5EF4-FFF2-40B4-BE49-F238E27FC236}">
                <a16:creationId xmlns:a16="http://schemas.microsoft.com/office/drawing/2014/main" id="{7965B235-DC5A-1056-41AE-D540EF3CC587}"/>
              </a:ext>
            </a:extLst>
          </p:cNvPr>
          <p:cNvGrpSpPr/>
          <p:nvPr/>
        </p:nvGrpSpPr>
        <p:grpSpPr>
          <a:xfrm>
            <a:off x="1585417" y="1723309"/>
            <a:ext cx="2720253" cy="905899"/>
            <a:chOff x="1991796" y="1729353"/>
            <a:chExt cx="1968014" cy="655388"/>
          </a:xfrm>
        </p:grpSpPr>
        <p:sp>
          <p:nvSpPr>
            <p:cNvPr id="23" name="Freeform: Shape 22">
              <a:extLst>
                <a:ext uri="{FF2B5EF4-FFF2-40B4-BE49-F238E27FC236}">
                  <a16:creationId xmlns:a16="http://schemas.microsoft.com/office/drawing/2014/main" id="{9737E4BD-CE6A-D0E5-7068-8A9B39013674}"/>
                </a:ext>
              </a:extLst>
            </p:cNvPr>
            <p:cNvSpPr/>
            <p:nvPr/>
          </p:nvSpPr>
          <p:spPr>
            <a:xfrm>
              <a:off x="3319660" y="1729353"/>
              <a:ext cx="640150" cy="655388"/>
            </a:xfrm>
            <a:custGeom>
              <a:avLst/>
              <a:gdLst>
                <a:gd name="connsiteX0" fmla="*/ 312339 w 640150"/>
                <a:gd name="connsiteY0" fmla="*/ -179 h 655388"/>
                <a:gd name="connsiteX1" fmla="*/ 312339 w 640150"/>
                <a:gd name="connsiteY1" fmla="*/ -179 h 655388"/>
                <a:gd name="connsiteX2" fmla="*/ -191 w 640150"/>
                <a:gd name="connsiteY2" fmla="*/ 229540 h 655388"/>
                <a:gd name="connsiteX3" fmla="*/ 29398 w 640150"/>
                <a:gd name="connsiteY3" fmla="*/ 238749 h 655388"/>
                <a:gd name="connsiteX4" fmla="*/ 401390 w 640150"/>
                <a:gd name="connsiteY4" fmla="*/ 44289 h 655388"/>
                <a:gd name="connsiteX5" fmla="*/ 595850 w 640150"/>
                <a:gd name="connsiteY5" fmla="*/ 416281 h 655388"/>
                <a:gd name="connsiteX6" fmla="*/ 223858 w 640150"/>
                <a:gd name="connsiteY6" fmla="*/ 610742 h 655388"/>
                <a:gd name="connsiteX7" fmla="*/ 29398 w 640150"/>
                <a:gd name="connsiteY7" fmla="*/ 416281 h 655388"/>
                <a:gd name="connsiteX8" fmla="*/ -191 w 640150"/>
                <a:gd name="connsiteY8" fmla="*/ 425491 h 655388"/>
                <a:gd name="connsiteX9" fmla="*/ 312302 w 640150"/>
                <a:gd name="connsiteY9" fmla="*/ 655210 h 655388"/>
                <a:gd name="connsiteX10" fmla="*/ 312302 w 640150"/>
                <a:gd name="connsiteY10" fmla="*/ 655210 h 655388"/>
                <a:gd name="connsiteX11" fmla="*/ 639960 w 640150"/>
                <a:gd name="connsiteY11" fmla="*/ 327552 h 655388"/>
                <a:gd name="connsiteX12" fmla="*/ 312302 w 640150"/>
                <a:gd name="connsiteY12" fmla="*/ -105 h 65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0150" h="655388">
                  <a:moveTo>
                    <a:pt x="312339" y="-179"/>
                  </a:moveTo>
                  <a:lnTo>
                    <a:pt x="312339" y="-179"/>
                  </a:lnTo>
                  <a:cubicBezTo>
                    <a:pt x="169152" y="-138"/>
                    <a:pt x="42587" y="92892"/>
                    <a:pt x="-191" y="229540"/>
                  </a:cubicBezTo>
                  <a:lnTo>
                    <a:pt x="29398" y="238749"/>
                  </a:lnTo>
                  <a:cubicBezTo>
                    <a:pt x="78422" y="82329"/>
                    <a:pt x="244970" y="-4736"/>
                    <a:pt x="401390" y="44289"/>
                  </a:cubicBezTo>
                  <a:cubicBezTo>
                    <a:pt x="557814" y="93314"/>
                    <a:pt x="644875" y="259861"/>
                    <a:pt x="595850" y="416281"/>
                  </a:cubicBezTo>
                  <a:cubicBezTo>
                    <a:pt x="546825" y="572702"/>
                    <a:pt x="380278" y="659766"/>
                    <a:pt x="223858" y="610742"/>
                  </a:cubicBezTo>
                  <a:cubicBezTo>
                    <a:pt x="131109" y="581674"/>
                    <a:pt x="58465" y="509034"/>
                    <a:pt x="29398" y="416281"/>
                  </a:cubicBezTo>
                  <a:lnTo>
                    <a:pt x="-191" y="425491"/>
                  </a:lnTo>
                  <a:cubicBezTo>
                    <a:pt x="42580" y="562124"/>
                    <a:pt x="169130" y="655154"/>
                    <a:pt x="312302" y="655210"/>
                  </a:cubicBezTo>
                  <a:lnTo>
                    <a:pt x="312302" y="655210"/>
                  </a:lnTo>
                  <a:cubicBezTo>
                    <a:pt x="493263" y="655210"/>
                    <a:pt x="639960" y="508513"/>
                    <a:pt x="639960" y="327552"/>
                  </a:cubicBezTo>
                  <a:cubicBezTo>
                    <a:pt x="639960" y="146592"/>
                    <a:pt x="493263" y="-105"/>
                    <a:pt x="312302" y="-105"/>
                  </a:cubicBezTo>
                </a:path>
              </a:pathLst>
            </a:custGeom>
            <a:solidFill>
              <a:srgbClr val="C7E3F5"/>
            </a:solidFill>
            <a:ln w="3688"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76B3EFD6-B77F-0FE2-B21B-E8B205A0FCFC}"/>
                </a:ext>
              </a:extLst>
            </p:cNvPr>
            <p:cNvSpPr/>
            <p:nvPr/>
          </p:nvSpPr>
          <p:spPr>
            <a:xfrm>
              <a:off x="3166650" y="1926155"/>
              <a:ext cx="200610" cy="262932"/>
            </a:xfrm>
            <a:custGeom>
              <a:avLst/>
              <a:gdLst>
                <a:gd name="connsiteX0" fmla="*/ 28029 w 200610"/>
                <a:gd name="connsiteY0" fmla="*/ 186414 h 262932"/>
                <a:gd name="connsiteX1" fmla="*/ 98302 w 200610"/>
                <a:gd name="connsiteY1" fmla="*/ 215448 h 262932"/>
                <a:gd name="connsiteX2" fmla="*/ 146384 w 200610"/>
                <a:gd name="connsiteY2" fmla="*/ 182605 h 262932"/>
                <a:gd name="connsiteX3" fmla="*/ 95269 w 200610"/>
                <a:gd name="connsiteY3" fmla="*/ 152461 h 262932"/>
                <a:gd name="connsiteX4" fmla="*/ 63610 w 200610"/>
                <a:gd name="connsiteY4" fmla="*/ 152831 h 262932"/>
                <a:gd name="connsiteX5" fmla="*/ 63610 w 200610"/>
                <a:gd name="connsiteY5" fmla="*/ 105526 h 262932"/>
                <a:gd name="connsiteX6" fmla="*/ 95269 w 200610"/>
                <a:gd name="connsiteY6" fmla="*/ 105896 h 262932"/>
                <a:gd name="connsiteX7" fmla="*/ 142020 w 200610"/>
                <a:gd name="connsiteY7" fmla="*/ 77676 h 262932"/>
                <a:gd name="connsiteX8" fmla="*/ 94752 w 200610"/>
                <a:gd name="connsiteY8" fmla="*/ 47126 h 262932"/>
                <a:gd name="connsiteX9" fmla="*/ 29916 w 200610"/>
                <a:gd name="connsiteY9" fmla="*/ 73829 h 262932"/>
                <a:gd name="connsiteX10" fmla="*/ 3212 w 200610"/>
                <a:gd name="connsiteY10" fmla="*/ 40246 h 262932"/>
                <a:gd name="connsiteX11" fmla="*/ 100448 w 200610"/>
                <a:gd name="connsiteY11" fmla="*/ -179 h 262932"/>
                <a:gd name="connsiteX12" fmla="*/ 196611 w 200610"/>
                <a:gd name="connsiteY12" fmla="*/ 68873 h 262932"/>
                <a:gd name="connsiteX13" fmla="*/ 140910 w 200610"/>
                <a:gd name="connsiteY13" fmla="*/ 126904 h 262932"/>
                <a:gd name="connsiteX14" fmla="*/ 200420 w 200610"/>
                <a:gd name="connsiteY14" fmla="*/ 187968 h 262932"/>
                <a:gd name="connsiteX15" fmla="*/ 100115 w 200610"/>
                <a:gd name="connsiteY15" fmla="*/ 262753 h 262932"/>
                <a:gd name="connsiteX16" fmla="*/ -191 w 200610"/>
                <a:gd name="connsiteY16" fmla="*/ 222069 h 26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610" h="262932">
                  <a:moveTo>
                    <a:pt x="28029" y="186414"/>
                  </a:moveTo>
                  <a:cubicBezTo>
                    <a:pt x="46789" y="204859"/>
                    <a:pt x="71994" y="215274"/>
                    <a:pt x="98302" y="215448"/>
                  </a:cubicBezTo>
                  <a:cubicBezTo>
                    <a:pt x="129222" y="215448"/>
                    <a:pt x="146384" y="202059"/>
                    <a:pt x="146384" y="182605"/>
                  </a:cubicBezTo>
                  <a:cubicBezTo>
                    <a:pt x="146384" y="162004"/>
                    <a:pt x="130739" y="152461"/>
                    <a:pt x="95269" y="152461"/>
                  </a:cubicBezTo>
                  <a:cubicBezTo>
                    <a:pt x="84581" y="152461"/>
                    <a:pt x="67419" y="152461"/>
                    <a:pt x="63610" y="152831"/>
                  </a:cubicBezTo>
                  <a:lnTo>
                    <a:pt x="63610" y="105526"/>
                  </a:lnTo>
                  <a:cubicBezTo>
                    <a:pt x="68196" y="105896"/>
                    <a:pt x="85801" y="105896"/>
                    <a:pt x="95269" y="105896"/>
                  </a:cubicBezTo>
                  <a:cubicBezTo>
                    <a:pt x="123527" y="105785"/>
                    <a:pt x="142020" y="96724"/>
                    <a:pt x="142020" y="77676"/>
                  </a:cubicBezTo>
                  <a:cubicBezTo>
                    <a:pt x="142020" y="57445"/>
                    <a:pt x="121418" y="47126"/>
                    <a:pt x="94752" y="47126"/>
                  </a:cubicBezTo>
                  <a:cubicBezTo>
                    <a:pt x="70478" y="47200"/>
                    <a:pt x="47203" y="56786"/>
                    <a:pt x="29916" y="73829"/>
                  </a:cubicBezTo>
                  <a:lnTo>
                    <a:pt x="3212" y="40246"/>
                  </a:lnTo>
                  <a:cubicBezTo>
                    <a:pt x="23813" y="16982"/>
                    <a:pt x="55843" y="-179"/>
                    <a:pt x="100448" y="-179"/>
                  </a:cubicBezTo>
                  <a:cubicBezTo>
                    <a:pt x="159958" y="-179"/>
                    <a:pt x="196611" y="26525"/>
                    <a:pt x="196611" y="68873"/>
                  </a:cubicBezTo>
                  <a:cubicBezTo>
                    <a:pt x="196611" y="100940"/>
                    <a:pt x="169130" y="121948"/>
                    <a:pt x="140910" y="126904"/>
                  </a:cubicBezTo>
                  <a:cubicBezTo>
                    <a:pt x="166800" y="129567"/>
                    <a:pt x="200420" y="149798"/>
                    <a:pt x="200420" y="187968"/>
                  </a:cubicBezTo>
                  <a:cubicBezTo>
                    <a:pt x="200420" y="231833"/>
                    <a:pt x="161141" y="262753"/>
                    <a:pt x="100115" y="262753"/>
                  </a:cubicBezTo>
                  <a:cubicBezTo>
                    <a:pt x="53217" y="262753"/>
                    <a:pt x="18487" y="244815"/>
                    <a:pt x="-191" y="222069"/>
                  </a:cubicBezTo>
                  <a:close/>
                </a:path>
              </a:pathLst>
            </a:custGeom>
            <a:solidFill>
              <a:srgbClr val="1F94D9"/>
            </a:solidFill>
            <a:ln w="3688"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20AEFCDF-9E5E-6EB8-AA21-F51A68DA3293}"/>
                </a:ext>
              </a:extLst>
            </p:cNvPr>
            <p:cNvSpPr/>
            <p:nvPr/>
          </p:nvSpPr>
          <p:spPr>
            <a:xfrm>
              <a:off x="3414935" y="1926007"/>
              <a:ext cx="207083" cy="262932"/>
            </a:xfrm>
            <a:custGeom>
              <a:avLst/>
              <a:gdLst>
                <a:gd name="connsiteX0" fmla="*/ 104553 w 207083"/>
                <a:gd name="connsiteY0" fmla="*/ 138481 h 262932"/>
                <a:gd name="connsiteX1" fmla="*/ 54992 w 207083"/>
                <a:gd name="connsiteY1" fmla="*/ 162928 h 262932"/>
                <a:gd name="connsiteX2" fmla="*/ 106772 w 207083"/>
                <a:gd name="connsiteY2" fmla="*/ 215596 h 262932"/>
                <a:gd name="connsiteX3" fmla="*/ 151784 w 207083"/>
                <a:gd name="connsiteY3" fmla="*/ 177797 h 262932"/>
                <a:gd name="connsiteX4" fmla="*/ 104479 w 207083"/>
                <a:gd name="connsiteY4" fmla="*/ 138481 h 262932"/>
                <a:gd name="connsiteX5" fmla="*/ 118201 w 207083"/>
                <a:gd name="connsiteY5" fmla="*/ -31 h 262932"/>
                <a:gd name="connsiteX6" fmla="*/ 193356 w 207083"/>
                <a:gd name="connsiteY6" fmla="*/ 26303 h 262932"/>
                <a:gd name="connsiteX7" fmla="*/ 168945 w 207083"/>
                <a:gd name="connsiteY7" fmla="*/ 66987 h 262932"/>
                <a:gd name="connsiteX8" fmla="*/ 118386 w 207083"/>
                <a:gd name="connsiteY8" fmla="*/ 46756 h 262932"/>
                <a:gd name="connsiteX9" fmla="*/ 54696 w 207083"/>
                <a:gd name="connsiteY9" fmla="*/ 120395 h 262932"/>
                <a:gd name="connsiteX10" fmla="*/ 55103 w 207083"/>
                <a:gd name="connsiteY10" fmla="*/ 125758 h 262932"/>
                <a:gd name="connsiteX11" fmla="*/ 120309 w 207083"/>
                <a:gd name="connsiteY11" fmla="*/ 93321 h 262932"/>
                <a:gd name="connsiteX12" fmla="*/ 206893 w 207083"/>
                <a:gd name="connsiteY12" fmla="*/ 175356 h 262932"/>
                <a:gd name="connsiteX13" fmla="*/ 109620 w 207083"/>
                <a:gd name="connsiteY13" fmla="*/ 262753 h 262932"/>
                <a:gd name="connsiteX14" fmla="*/ -191 w 207083"/>
                <a:gd name="connsiteY14" fmla="*/ 131490 h 262932"/>
                <a:gd name="connsiteX15" fmla="*/ 118386 w 207083"/>
                <a:gd name="connsiteY15" fmla="*/ -179 h 26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083" h="262932">
                  <a:moveTo>
                    <a:pt x="104553" y="138481"/>
                  </a:moveTo>
                  <a:cubicBezTo>
                    <a:pt x="85224" y="138877"/>
                    <a:pt x="67068" y="147831"/>
                    <a:pt x="54992" y="162928"/>
                  </a:cubicBezTo>
                  <a:cubicBezTo>
                    <a:pt x="57285" y="187339"/>
                    <a:pt x="71007" y="215596"/>
                    <a:pt x="106772" y="215596"/>
                  </a:cubicBezTo>
                  <a:cubicBezTo>
                    <a:pt x="136139" y="215596"/>
                    <a:pt x="151784" y="195735"/>
                    <a:pt x="151784" y="177797"/>
                  </a:cubicBezTo>
                  <a:cubicBezTo>
                    <a:pt x="151784" y="150316"/>
                    <a:pt x="129259" y="138481"/>
                    <a:pt x="104479" y="138481"/>
                  </a:cubicBezTo>
                  <a:moveTo>
                    <a:pt x="118201" y="-31"/>
                  </a:moveTo>
                  <a:cubicBezTo>
                    <a:pt x="145592" y="-516"/>
                    <a:pt x="172255" y="8827"/>
                    <a:pt x="193356" y="26303"/>
                  </a:cubicBezTo>
                  <a:lnTo>
                    <a:pt x="168945" y="66987"/>
                  </a:lnTo>
                  <a:cubicBezTo>
                    <a:pt x="155667" y="53461"/>
                    <a:pt x="137330" y="46123"/>
                    <a:pt x="118386" y="46756"/>
                  </a:cubicBezTo>
                  <a:cubicBezTo>
                    <a:pt x="79883" y="46756"/>
                    <a:pt x="54696" y="80043"/>
                    <a:pt x="54696" y="120395"/>
                  </a:cubicBezTo>
                  <a:cubicBezTo>
                    <a:pt x="54615" y="122192"/>
                    <a:pt x="54751" y="123993"/>
                    <a:pt x="55103" y="125758"/>
                  </a:cubicBezTo>
                  <a:cubicBezTo>
                    <a:pt x="66901" y="108559"/>
                    <a:pt x="92459" y="93321"/>
                    <a:pt x="120309" y="93321"/>
                  </a:cubicBezTo>
                  <a:cubicBezTo>
                    <a:pt x="166060" y="93321"/>
                    <a:pt x="206893" y="121171"/>
                    <a:pt x="206893" y="175356"/>
                  </a:cubicBezTo>
                  <a:cubicBezTo>
                    <a:pt x="206893" y="224991"/>
                    <a:pt x="167577" y="262753"/>
                    <a:pt x="109620" y="262753"/>
                  </a:cubicBezTo>
                  <a:cubicBezTo>
                    <a:pt x="32209" y="262753"/>
                    <a:pt x="-191" y="203206"/>
                    <a:pt x="-191" y="131490"/>
                  </a:cubicBezTo>
                  <a:cubicBezTo>
                    <a:pt x="-191" y="54375"/>
                    <a:pt x="43267" y="-179"/>
                    <a:pt x="118386" y="-179"/>
                  </a:cubicBezTo>
                </a:path>
              </a:pathLst>
            </a:custGeom>
            <a:solidFill>
              <a:srgbClr val="1F94D9"/>
            </a:solidFill>
            <a:ln w="368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251256C0-E318-C593-E3FC-859192A847C7}"/>
                </a:ext>
              </a:extLst>
            </p:cNvPr>
            <p:cNvSpPr/>
            <p:nvPr/>
          </p:nvSpPr>
          <p:spPr>
            <a:xfrm>
              <a:off x="3665921" y="1926155"/>
              <a:ext cx="210523" cy="262932"/>
            </a:xfrm>
            <a:custGeom>
              <a:avLst/>
              <a:gdLst>
                <a:gd name="connsiteX0" fmla="*/ 105071 w 210523"/>
                <a:gd name="connsiteY0" fmla="*/ 47902 h 262932"/>
                <a:gd name="connsiteX1" fmla="*/ 54733 w 210523"/>
                <a:gd name="connsiteY1" fmla="*/ 131084 h 262932"/>
                <a:gd name="connsiteX2" fmla="*/ 105071 w 210523"/>
                <a:gd name="connsiteY2" fmla="*/ 214671 h 262932"/>
                <a:gd name="connsiteX3" fmla="*/ 155039 w 210523"/>
                <a:gd name="connsiteY3" fmla="*/ 131084 h 262932"/>
                <a:gd name="connsiteX4" fmla="*/ 105071 w 210523"/>
                <a:gd name="connsiteY4" fmla="*/ 47902 h 262932"/>
                <a:gd name="connsiteX5" fmla="*/ 105071 w 210523"/>
                <a:gd name="connsiteY5" fmla="*/ -179 h 262932"/>
                <a:gd name="connsiteX6" fmla="*/ 210332 w 210523"/>
                <a:gd name="connsiteY6" fmla="*/ 131084 h 262932"/>
                <a:gd name="connsiteX7" fmla="*/ 105071 w 210523"/>
                <a:gd name="connsiteY7" fmla="*/ 262753 h 262932"/>
                <a:gd name="connsiteX8" fmla="*/ -191 w 210523"/>
                <a:gd name="connsiteY8" fmla="*/ 131084 h 262932"/>
                <a:gd name="connsiteX9" fmla="*/ 105071 w 210523"/>
                <a:gd name="connsiteY9" fmla="*/ -179 h 26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23" h="262932">
                  <a:moveTo>
                    <a:pt x="105071" y="47902"/>
                  </a:moveTo>
                  <a:cubicBezTo>
                    <a:pt x="68455" y="47902"/>
                    <a:pt x="54733" y="84148"/>
                    <a:pt x="54733" y="131084"/>
                  </a:cubicBezTo>
                  <a:cubicBezTo>
                    <a:pt x="54733" y="178019"/>
                    <a:pt x="68455" y="214671"/>
                    <a:pt x="105071" y="214671"/>
                  </a:cubicBezTo>
                  <a:cubicBezTo>
                    <a:pt x="141687" y="214671"/>
                    <a:pt x="155039" y="178019"/>
                    <a:pt x="155039" y="131084"/>
                  </a:cubicBezTo>
                  <a:cubicBezTo>
                    <a:pt x="155039" y="84148"/>
                    <a:pt x="141317" y="47902"/>
                    <a:pt x="105071" y="47902"/>
                  </a:cubicBezTo>
                  <a:moveTo>
                    <a:pt x="105071" y="-179"/>
                  </a:moveTo>
                  <a:cubicBezTo>
                    <a:pt x="177526" y="-179"/>
                    <a:pt x="210332" y="65434"/>
                    <a:pt x="210332" y="131084"/>
                  </a:cubicBezTo>
                  <a:cubicBezTo>
                    <a:pt x="210332" y="196733"/>
                    <a:pt x="177526" y="262753"/>
                    <a:pt x="105071" y="262753"/>
                  </a:cubicBezTo>
                  <a:cubicBezTo>
                    <a:pt x="32615" y="262753"/>
                    <a:pt x="-191" y="196733"/>
                    <a:pt x="-191" y="131084"/>
                  </a:cubicBezTo>
                  <a:cubicBezTo>
                    <a:pt x="-191" y="65434"/>
                    <a:pt x="32246" y="-179"/>
                    <a:pt x="105071" y="-179"/>
                  </a:cubicBezTo>
                </a:path>
              </a:pathLst>
            </a:custGeom>
            <a:solidFill>
              <a:srgbClr val="1F94D9"/>
            </a:solidFill>
            <a:ln w="368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FB5678F8-AFFB-6176-38D8-98FF13B21A89}"/>
                </a:ext>
              </a:extLst>
            </p:cNvPr>
            <p:cNvSpPr/>
            <p:nvPr/>
          </p:nvSpPr>
          <p:spPr>
            <a:xfrm>
              <a:off x="2271408" y="1944389"/>
              <a:ext cx="143061" cy="225243"/>
            </a:xfrm>
            <a:custGeom>
              <a:avLst/>
              <a:gdLst>
                <a:gd name="connsiteX0" fmla="*/ 0 w 143061"/>
                <a:gd name="connsiteY0" fmla="*/ 0 h 225243"/>
                <a:gd name="connsiteX1" fmla="*/ 47934 w 143061"/>
                <a:gd name="connsiteY1" fmla="*/ 0 h 225243"/>
                <a:gd name="connsiteX2" fmla="*/ 47934 w 143061"/>
                <a:gd name="connsiteY2" fmla="*/ 183043 h 225243"/>
                <a:gd name="connsiteX3" fmla="*/ 143061 w 143061"/>
                <a:gd name="connsiteY3" fmla="*/ 183043 h 225243"/>
                <a:gd name="connsiteX4" fmla="*/ 143061 w 143061"/>
                <a:gd name="connsiteY4" fmla="*/ 225244 h 225243"/>
                <a:gd name="connsiteX5" fmla="*/ 0 w 143061"/>
                <a:gd name="connsiteY5" fmla="*/ 225244 h 225243"/>
                <a:gd name="connsiteX6" fmla="*/ 0 w 143061"/>
                <a:gd name="connsiteY6" fmla="*/ 0 h 22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61" h="225243">
                  <a:moveTo>
                    <a:pt x="0" y="0"/>
                  </a:moveTo>
                  <a:lnTo>
                    <a:pt x="47934" y="0"/>
                  </a:lnTo>
                  <a:lnTo>
                    <a:pt x="47934" y="183043"/>
                  </a:lnTo>
                  <a:lnTo>
                    <a:pt x="143061" y="183043"/>
                  </a:lnTo>
                  <a:lnTo>
                    <a:pt x="143061" y="225244"/>
                  </a:lnTo>
                  <a:lnTo>
                    <a:pt x="0" y="225244"/>
                  </a:lnTo>
                  <a:lnTo>
                    <a:pt x="0" y="0"/>
                  </a:lnTo>
                  <a:close/>
                </a:path>
              </a:pathLst>
            </a:custGeom>
            <a:solidFill>
              <a:srgbClr val="333080"/>
            </a:solidFill>
            <a:ln w="3688"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7C3D1D41-DFA5-B553-5436-F881A0B41BE0}"/>
                </a:ext>
              </a:extLst>
            </p:cNvPr>
            <p:cNvSpPr/>
            <p:nvPr/>
          </p:nvSpPr>
          <p:spPr>
            <a:xfrm>
              <a:off x="2460147" y="1944389"/>
              <a:ext cx="159297" cy="225243"/>
            </a:xfrm>
            <a:custGeom>
              <a:avLst/>
              <a:gdLst>
                <a:gd name="connsiteX0" fmla="*/ 0 w 159297"/>
                <a:gd name="connsiteY0" fmla="*/ 0 h 225243"/>
                <a:gd name="connsiteX1" fmla="*/ 159298 w 159297"/>
                <a:gd name="connsiteY1" fmla="*/ 0 h 225243"/>
                <a:gd name="connsiteX2" fmla="*/ 159298 w 159297"/>
                <a:gd name="connsiteY2" fmla="*/ 41202 h 225243"/>
                <a:gd name="connsiteX3" fmla="*/ 47934 w 159297"/>
                <a:gd name="connsiteY3" fmla="*/ 41202 h 225243"/>
                <a:gd name="connsiteX4" fmla="*/ 47934 w 159297"/>
                <a:gd name="connsiteY4" fmla="*/ 90171 h 225243"/>
                <a:gd name="connsiteX5" fmla="*/ 156931 w 159297"/>
                <a:gd name="connsiteY5" fmla="*/ 90171 h 225243"/>
                <a:gd name="connsiteX6" fmla="*/ 156931 w 159297"/>
                <a:gd name="connsiteY6" fmla="*/ 131374 h 225243"/>
                <a:gd name="connsiteX7" fmla="*/ 47934 w 159297"/>
                <a:gd name="connsiteY7" fmla="*/ 131374 h 225243"/>
                <a:gd name="connsiteX8" fmla="*/ 47934 w 159297"/>
                <a:gd name="connsiteY8" fmla="*/ 183709 h 225243"/>
                <a:gd name="connsiteX9" fmla="*/ 159298 w 159297"/>
                <a:gd name="connsiteY9" fmla="*/ 183709 h 225243"/>
                <a:gd name="connsiteX10" fmla="*/ 159298 w 159297"/>
                <a:gd name="connsiteY10" fmla="*/ 225244 h 225243"/>
                <a:gd name="connsiteX11" fmla="*/ 0 w 159297"/>
                <a:gd name="connsiteY11" fmla="*/ 225244 h 225243"/>
                <a:gd name="connsiteX12" fmla="*/ 0 w 159297"/>
                <a:gd name="connsiteY12" fmla="*/ 0 h 22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297" h="225243">
                  <a:moveTo>
                    <a:pt x="0" y="0"/>
                  </a:moveTo>
                  <a:lnTo>
                    <a:pt x="159298" y="0"/>
                  </a:lnTo>
                  <a:lnTo>
                    <a:pt x="159298" y="41202"/>
                  </a:lnTo>
                  <a:lnTo>
                    <a:pt x="47934" y="41202"/>
                  </a:lnTo>
                  <a:lnTo>
                    <a:pt x="47934" y="90171"/>
                  </a:lnTo>
                  <a:lnTo>
                    <a:pt x="156931" y="90171"/>
                  </a:lnTo>
                  <a:lnTo>
                    <a:pt x="156931" y="131374"/>
                  </a:lnTo>
                  <a:lnTo>
                    <a:pt x="47934" y="131374"/>
                  </a:lnTo>
                  <a:lnTo>
                    <a:pt x="47934" y="183709"/>
                  </a:lnTo>
                  <a:lnTo>
                    <a:pt x="159298" y="183709"/>
                  </a:lnTo>
                  <a:lnTo>
                    <a:pt x="159298" y="225244"/>
                  </a:lnTo>
                  <a:lnTo>
                    <a:pt x="0" y="225244"/>
                  </a:lnTo>
                  <a:lnTo>
                    <a:pt x="0" y="0"/>
                  </a:lnTo>
                  <a:close/>
                </a:path>
              </a:pathLst>
            </a:custGeom>
            <a:solidFill>
              <a:srgbClr val="333080"/>
            </a:solidFill>
            <a:ln w="3688"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7CAE9292-8477-16AF-7EE8-DD8F96CBA5F8}"/>
                </a:ext>
              </a:extLst>
            </p:cNvPr>
            <p:cNvSpPr/>
            <p:nvPr/>
          </p:nvSpPr>
          <p:spPr>
            <a:xfrm>
              <a:off x="2669154" y="1944389"/>
              <a:ext cx="201461" cy="225280"/>
            </a:xfrm>
            <a:custGeom>
              <a:avLst/>
              <a:gdLst>
                <a:gd name="connsiteX0" fmla="*/ 47934 w 201461"/>
                <a:gd name="connsiteY0" fmla="*/ 73972 h 225280"/>
                <a:gd name="connsiteX1" fmla="*/ 47934 w 201461"/>
                <a:gd name="connsiteY1" fmla="*/ 225281 h 225280"/>
                <a:gd name="connsiteX2" fmla="*/ 0 w 201461"/>
                <a:gd name="connsiteY2" fmla="*/ 225281 h 225280"/>
                <a:gd name="connsiteX3" fmla="*/ 0 w 201461"/>
                <a:gd name="connsiteY3" fmla="*/ 0 h 225280"/>
                <a:gd name="connsiteX4" fmla="*/ 49265 w 201461"/>
                <a:gd name="connsiteY4" fmla="*/ 0 h 225280"/>
                <a:gd name="connsiteX5" fmla="*/ 153565 w 201461"/>
                <a:gd name="connsiteY5" fmla="*/ 145909 h 225280"/>
                <a:gd name="connsiteX6" fmla="*/ 153565 w 201461"/>
                <a:gd name="connsiteY6" fmla="*/ 0 h 225280"/>
                <a:gd name="connsiteX7" fmla="*/ 201462 w 201461"/>
                <a:gd name="connsiteY7" fmla="*/ 0 h 225280"/>
                <a:gd name="connsiteX8" fmla="*/ 201462 w 201461"/>
                <a:gd name="connsiteY8" fmla="*/ 225281 h 225280"/>
                <a:gd name="connsiteX9" fmla="*/ 155229 w 201461"/>
                <a:gd name="connsiteY9" fmla="*/ 225281 h 225280"/>
                <a:gd name="connsiteX10" fmla="*/ 47934 w 201461"/>
                <a:gd name="connsiteY10" fmla="*/ 73972 h 22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461" h="225280">
                  <a:moveTo>
                    <a:pt x="47934" y="73972"/>
                  </a:moveTo>
                  <a:lnTo>
                    <a:pt x="47934" y="225281"/>
                  </a:lnTo>
                  <a:lnTo>
                    <a:pt x="0" y="225281"/>
                  </a:lnTo>
                  <a:lnTo>
                    <a:pt x="0" y="0"/>
                  </a:lnTo>
                  <a:lnTo>
                    <a:pt x="49265" y="0"/>
                  </a:lnTo>
                  <a:lnTo>
                    <a:pt x="153565" y="145909"/>
                  </a:lnTo>
                  <a:lnTo>
                    <a:pt x="153565" y="0"/>
                  </a:lnTo>
                  <a:lnTo>
                    <a:pt x="201462" y="0"/>
                  </a:lnTo>
                  <a:lnTo>
                    <a:pt x="201462" y="225281"/>
                  </a:lnTo>
                  <a:lnTo>
                    <a:pt x="155229" y="225281"/>
                  </a:lnTo>
                  <a:lnTo>
                    <a:pt x="47934" y="73972"/>
                  </a:lnTo>
                  <a:close/>
                </a:path>
              </a:pathLst>
            </a:custGeom>
            <a:solidFill>
              <a:srgbClr val="333080"/>
            </a:solidFill>
            <a:ln w="3688"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77FA379-F1BF-64F5-3443-10125B2AA92D}"/>
                </a:ext>
              </a:extLst>
            </p:cNvPr>
            <p:cNvSpPr/>
            <p:nvPr/>
          </p:nvSpPr>
          <p:spPr>
            <a:xfrm>
              <a:off x="2916811" y="1944389"/>
              <a:ext cx="208230" cy="225243"/>
            </a:xfrm>
            <a:custGeom>
              <a:avLst/>
              <a:gdLst>
                <a:gd name="connsiteX0" fmla="*/ 88575 w 208230"/>
                <a:gd name="connsiteY0" fmla="*/ 182864 h 225243"/>
                <a:gd name="connsiteX1" fmla="*/ 159107 w 208230"/>
                <a:gd name="connsiteY1" fmla="*/ 112591 h 225243"/>
                <a:gd name="connsiteX2" fmla="*/ 88575 w 208230"/>
                <a:gd name="connsiteY2" fmla="*/ 41985 h 225243"/>
                <a:gd name="connsiteX3" fmla="*/ 47891 w 208230"/>
                <a:gd name="connsiteY3" fmla="*/ 41985 h 225243"/>
                <a:gd name="connsiteX4" fmla="*/ 47891 w 208230"/>
                <a:gd name="connsiteY4" fmla="*/ 182827 h 225243"/>
                <a:gd name="connsiteX5" fmla="*/ -191 w 208230"/>
                <a:gd name="connsiteY5" fmla="*/ -179 h 225243"/>
                <a:gd name="connsiteX6" fmla="*/ 88575 w 208230"/>
                <a:gd name="connsiteY6" fmla="*/ -179 h 225243"/>
                <a:gd name="connsiteX7" fmla="*/ 208039 w 208230"/>
                <a:gd name="connsiteY7" fmla="*/ 112628 h 225243"/>
                <a:gd name="connsiteX8" fmla="*/ 88575 w 208230"/>
                <a:gd name="connsiteY8" fmla="*/ 225064 h 225243"/>
                <a:gd name="connsiteX9" fmla="*/ -191 w 208230"/>
                <a:gd name="connsiteY9" fmla="*/ 225064 h 22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230" h="225243">
                  <a:moveTo>
                    <a:pt x="88575" y="182864"/>
                  </a:moveTo>
                  <a:cubicBezTo>
                    <a:pt x="132958" y="182864"/>
                    <a:pt x="159107" y="150760"/>
                    <a:pt x="159107" y="112591"/>
                  </a:cubicBezTo>
                  <a:cubicBezTo>
                    <a:pt x="159107" y="72720"/>
                    <a:pt x="134807" y="41985"/>
                    <a:pt x="88575" y="41985"/>
                  </a:cubicBezTo>
                  <a:lnTo>
                    <a:pt x="47891" y="41985"/>
                  </a:lnTo>
                  <a:lnTo>
                    <a:pt x="47891" y="182827"/>
                  </a:lnTo>
                  <a:close/>
                  <a:moveTo>
                    <a:pt x="-191" y="-179"/>
                  </a:moveTo>
                  <a:lnTo>
                    <a:pt x="88575" y="-179"/>
                  </a:lnTo>
                  <a:cubicBezTo>
                    <a:pt x="159107" y="-179"/>
                    <a:pt x="208039" y="44722"/>
                    <a:pt x="208039" y="112628"/>
                  </a:cubicBezTo>
                  <a:cubicBezTo>
                    <a:pt x="208039" y="180534"/>
                    <a:pt x="158848" y="225064"/>
                    <a:pt x="88575" y="225064"/>
                  </a:cubicBezTo>
                  <a:lnTo>
                    <a:pt x="-191" y="225064"/>
                  </a:lnTo>
                  <a:close/>
                </a:path>
              </a:pathLst>
            </a:custGeom>
            <a:solidFill>
              <a:srgbClr val="333080"/>
            </a:solidFill>
            <a:ln w="3688"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BD7A3ABD-0139-BD03-D2B3-E3DF241690AF}"/>
                </a:ext>
              </a:extLst>
            </p:cNvPr>
            <p:cNvSpPr/>
            <p:nvPr/>
          </p:nvSpPr>
          <p:spPr>
            <a:xfrm>
              <a:off x="2013691" y="1944278"/>
              <a:ext cx="213001" cy="225206"/>
            </a:xfrm>
            <a:custGeom>
              <a:avLst/>
              <a:gdLst>
                <a:gd name="connsiteX0" fmla="*/ 134992 w 213001"/>
                <a:gd name="connsiteY0" fmla="*/ 184306 h 225206"/>
                <a:gd name="connsiteX1" fmla="*/ 73226 w 213001"/>
                <a:gd name="connsiteY1" fmla="*/ 184306 h 225206"/>
                <a:gd name="connsiteX2" fmla="*/ 73226 w 213001"/>
                <a:gd name="connsiteY2" fmla="*/ 131305 h 225206"/>
                <a:gd name="connsiteX3" fmla="*/ 134992 w 213001"/>
                <a:gd name="connsiteY3" fmla="*/ 131305 h 225206"/>
                <a:gd name="connsiteX4" fmla="*/ 163989 w 213001"/>
                <a:gd name="connsiteY4" fmla="*/ 157639 h 225206"/>
                <a:gd name="connsiteX5" fmla="*/ 134992 w 213001"/>
                <a:gd name="connsiteY5" fmla="*/ 184306 h 225206"/>
                <a:gd name="connsiteX6" fmla="*/ 73226 w 213001"/>
                <a:gd name="connsiteY6" fmla="*/ 40801 h 225206"/>
                <a:gd name="connsiteX7" fmla="*/ 133291 w 213001"/>
                <a:gd name="connsiteY7" fmla="*/ 40801 h 225206"/>
                <a:gd name="connsiteX8" fmla="*/ 159625 w 213001"/>
                <a:gd name="connsiteY8" fmla="*/ 65434 h 225206"/>
                <a:gd name="connsiteX9" fmla="*/ 133291 w 213001"/>
                <a:gd name="connsiteY9" fmla="*/ 90436 h 225206"/>
                <a:gd name="connsiteX10" fmla="*/ 73226 w 213001"/>
                <a:gd name="connsiteY10" fmla="*/ 90436 h 225206"/>
                <a:gd name="connsiteX11" fmla="*/ 169759 w 213001"/>
                <a:gd name="connsiteY11" fmla="*/ 109003 h 225206"/>
                <a:gd name="connsiteX12" fmla="*/ 208557 w 213001"/>
                <a:gd name="connsiteY12" fmla="*/ 57223 h 225206"/>
                <a:gd name="connsiteX13" fmla="*/ 143758 w 213001"/>
                <a:gd name="connsiteY13" fmla="*/ -179 h 225206"/>
                <a:gd name="connsiteX14" fmla="*/ -191 w 213001"/>
                <a:gd name="connsiteY14" fmla="*/ -179 h 225206"/>
                <a:gd name="connsiteX15" fmla="*/ 25292 w 213001"/>
                <a:gd name="connsiteY15" fmla="*/ 29003 h 225206"/>
                <a:gd name="connsiteX16" fmla="*/ 25292 w 213001"/>
                <a:gd name="connsiteY16" fmla="*/ 225028 h 225206"/>
                <a:gd name="connsiteX17" fmla="*/ 147345 w 213001"/>
                <a:gd name="connsiteY17" fmla="*/ 225028 h 225206"/>
                <a:gd name="connsiteX18" fmla="*/ 212810 w 213001"/>
                <a:gd name="connsiteY18" fmla="*/ 164260 h 225206"/>
                <a:gd name="connsiteX19" fmla="*/ 169648 w 213001"/>
                <a:gd name="connsiteY19" fmla="*/ 108781 h 22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001" h="225206">
                  <a:moveTo>
                    <a:pt x="134992" y="184306"/>
                  </a:moveTo>
                  <a:lnTo>
                    <a:pt x="73226" y="184306"/>
                  </a:lnTo>
                  <a:lnTo>
                    <a:pt x="73226" y="131305"/>
                  </a:lnTo>
                  <a:lnTo>
                    <a:pt x="134992" y="131305"/>
                  </a:lnTo>
                  <a:cubicBezTo>
                    <a:pt x="153892" y="131305"/>
                    <a:pt x="163989" y="143437"/>
                    <a:pt x="163989" y="157639"/>
                  </a:cubicBezTo>
                  <a:cubicBezTo>
                    <a:pt x="163989" y="173839"/>
                    <a:pt x="153189" y="184306"/>
                    <a:pt x="134992" y="184306"/>
                  </a:cubicBezTo>
                  <a:moveTo>
                    <a:pt x="73226" y="40801"/>
                  </a:moveTo>
                  <a:lnTo>
                    <a:pt x="133291" y="40801"/>
                  </a:lnTo>
                  <a:cubicBezTo>
                    <a:pt x="149491" y="40801"/>
                    <a:pt x="159625" y="51601"/>
                    <a:pt x="159625" y="65434"/>
                  </a:cubicBezTo>
                  <a:cubicBezTo>
                    <a:pt x="159625" y="79969"/>
                    <a:pt x="149491" y="90436"/>
                    <a:pt x="133291" y="90436"/>
                  </a:cubicBezTo>
                  <a:lnTo>
                    <a:pt x="73226" y="90436"/>
                  </a:lnTo>
                  <a:close/>
                  <a:moveTo>
                    <a:pt x="169759" y="109003"/>
                  </a:moveTo>
                  <a:cubicBezTo>
                    <a:pt x="190989" y="104602"/>
                    <a:pt x="208557" y="85702"/>
                    <a:pt x="208557" y="57223"/>
                  </a:cubicBezTo>
                  <a:cubicBezTo>
                    <a:pt x="208557" y="27153"/>
                    <a:pt x="186624" y="-179"/>
                    <a:pt x="143758" y="-179"/>
                  </a:cubicBezTo>
                  <a:lnTo>
                    <a:pt x="-191" y="-179"/>
                  </a:lnTo>
                  <a:lnTo>
                    <a:pt x="25292" y="29003"/>
                  </a:lnTo>
                  <a:lnTo>
                    <a:pt x="25292" y="225028"/>
                  </a:lnTo>
                  <a:lnTo>
                    <a:pt x="147345" y="225028"/>
                  </a:lnTo>
                  <a:cubicBezTo>
                    <a:pt x="190212" y="225028"/>
                    <a:pt x="212810" y="198028"/>
                    <a:pt x="212810" y="164260"/>
                  </a:cubicBezTo>
                  <a:cubicBezTo>
                    <a:pt x="212810" y="135892"/>
                    <a:pt x="193578" y="112480"/>
                    <a:pt x="169648" y="108781"/>
                  </a:cubicBezTo>
                </a:path>
              </a:pathLst>
            </a:custGeom>
            <a:solidFill>
              <a:srgbClr val="333080"/>
            </a:solidFill>
            <a:ln w="3688"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7E7AD5C-00FD-3963-8766-C7EE85E8E283}"/>
                </a:ext>
              </a:extLst>
            </p:cNvPr>
            <p:cNvSpPr/>
            <p:nvPr/>
          </p:nvSpPr>
          <p:spPr>
            <a:xfrm>
              <a:off x="1991796" y="1944389"/>
              <a:ext cx="93869" cy="90504"/>
            </a:xfrm>
            <a:custGeom>
              <a:avLst/>
              <a:gdLst>
                <a:gd name="connsiteX0" fmla="*/ 93870 w 93869"/>
                <a:gd name="connsiteY0" fmla="*/ 0 h 90504"/>
                <a:gd name="connsiteX1" fmla="*/ 0 w 93869"/>
                <a:gd name="connsiteY1" fmla="*/ 0 h 90504"/>
                <a:gd name="connsiteX2" fmla="*/ 93870 w 93869"/>
                <a:gd name="connsiteY2" fmla="*/ 90504 h 90504"/>
                <a:gd name="connsiteX3" fmla="*/ 93870 w 93869"/>
                <a:gd name="connsiteY3" fmla="*/ 0 h 90504"/>
              </a:gdLst>
              <a:ahLst/>
              <a:cxnLst>
                <a:cxn ang="0">
                  <a:pos x="connsiteX0" y="connsiteY0"/>
                </a:cxn>
                <a:cxn ang="0">
                  <a:pos x="connsiteX1" y="connsiteY1"/>
                </a:cxn>
                <a:cxn ang="0">
                  <a:pos x="connsiteX2" y="connsiteY2"/>
                </a:cxn>
                <a:cxn ang="0">
                  <a:pos x="connsiteX3" y="connsiteY3"/>
                </a:cxn>
              </a:cxnLst>
              <a:rect l="l" t="t" r="r" b="b"/>
              <a:pathLst>
                <a:path w="93869" h="90504">
                  <a:moveTo>
                    <a:pt x="93870" y="0"/>
                  </a:moveTo>
                  <a:lnTo>
                    <a:pt x="0" y="0"/>
                  </a:lnTo>
                  <a:lnTo>
                    <a:pt x="93870" y="90504"/>
                  </a:lnTo>
                  <a:lnTo>
                    <a:pt x="93870" y="0"/>
                  </a:lnTo>
                  <a:close/>
                </a:path>
              </a:pathLst>
            </a:custGeom>
            <a:solidFill>
              <a:srgbClr val="52BAE8"/>
            </a:solidFill>
            <a:ln w="3688"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01A7C744-F6DE-9BCF-BA86-07318154A087}"/>
                </a:ext>
              </a:extLst>
            </p:cNvPr>
            <p:cNvSpPr/>
            <p:nvPr/>
          </p:nvSpPr>
          <p:spPr>
            <a:xfrm>
              <a:off x="1993238" y="1944389"/>
              <a:ext cx="93869" cy="90504"/>
            </a:xfrm>
            <a:custGeom>
              <a:avLst/>
              <a:gdLst>
                <a:gd name="connsiteX0" fmla="*/ 93870 w 93869"/>
                <a:gd name="connsiteY0" fmla="*/ 0 h 90504"/>
                <a:gd name="connsiteX1" fmla="*/ 0 w 93869"/>
                <a:gd name="connsiteY1" fmla="*/ 0 h 90504"/>
                <a:gd name="connsiteX2" fmla="*/ 93870 w 93869"/>
                <a:gd name="connsiteY2" fmla="*/ 90504 h 90504"/>
                <a:gd name="connsiteX3" fmla="*/ 93870 w 93869"/>
                <a:gd name="connsiteY3" fmla="*/ 0 h 90504"/>
              </a:gdLst>
              <a:ahLst/>
              <a:cxnLst>
                <a:cxn ang="0">
                  <a:pos x="connsiteX0" y="connsiteY0"/>
                </a:cxn>
                <a:cxn ang="0">
                  <a:pos x="connsiteX1" y="connsiteY1"/>
                </a:cxn>
                <a:cxn ang="0">
                  <a:pos x="connsiteX2" y="connsiteY2"/>
                </a:cxn>
                <a:cxn ang="0">
                  <a:pos x="connsiteX3" y="connsiteY3"/>
                </a:cxn>
              </a:cxnLst>
              <a:rect l="l" t="t" r="r" b="b"/>
              <a:pathLst>
                <a:path w="93869" h="90504">
                  <a:moveTo>
                    <a:pt x="93870" y="0"/>
                  </a:moveTo>
                  <a:lnTo>
                    <a:pt x="0" y="0"/>
                  </a:lnTo>
                  <a:lnTo>
                    <a:pt x="93870" y="90504"/>
                  </a:lnTo>
                  <a:lnTo>
                    <a:pt x="93870" y="0"/>
                  </a:lnTo>
                  <a:close/>
                </a:path>
              </a:pathLst>
            </a:custGeom>
            <a:solidFill>
              <a:srgbClr val="1F94D9"/>
            </a:solidFill>
            <a:ln w="3688" cap="flat">
              <a:noFill/>
              <a:prstDash val="solid"/>
              <a:miter/>
            </a:ln>
          </p:spPr>
          <p:txBody>
            <a:bodyPr rtlCol="0" anchor="ctr"/>
            <a:lstStyle/>
            <a:p>
              <a:endParaRPr lang="en-IN"/>
            </a:p>
          </p:txBody>
        </p:sp>
      </p:grpSp>
      <p:sp>
        <p:nvSpPr>
          <p:cNvPr id="38" name="Freeform: Shape 37">
            <a:extLst>
              <a:ext uri="{FF2B5EF4-FFF2-40B4-BE49-F238E27FC236}">
                <a16:creationId xmlns:a16="http://schemas.microsoft.com/office/drawing/2014/main" id="{E8FBA790-80B0-29F4-97DE-21B968BA1CA2}"/>
              </a:ext>
            </a:extLst>
          </p:cNvPr>
          <p:cNvSpPr/>
          <p:nvPr/>
        </p:nvSpPr>
        <p:spPr>
          <a:xfrm>
            <a:off x="3420118" y="3769832"/>
            <a:ext cx="885194" cy="905899"/>
          </a:xfrm>
          <a:custGeom>
            <a:avLst/>
            <a:gdLst>
              <a:gd name="connsiteX0" fmla="*/ 805338 w 1649253"/>
              <a:gd name="connsiteY0" fmla="*/ -541 h 1687830"/>
              <a:gd name="connsiteX1" fmla="*/ 805338 w 1649253"/>
              <a:gd name="connsiteY1" fmla="*/ -541 h 1687830"/>
              <a:gd name="connsiteX2" fmla="*/ -191 w 1649253"/>
              <a:gd name="connsiteY2" fmla="*/ 591057 h 1687830"/>
              <a:gd name="connsiteX3" fmla="*/ 76009 w 1649253"/>
              <a:gd name="connsiteY3" fmla="*/ 614774 h 1687830"/>
              <a:gd name="connsiteX4" fmla="*/ 1033605 w 1649253"/>
              <a:gd name="connsiteY4" fmla="*/ 114379 h 1687830"/>
              <a:gd name="connsiteX5" fmla="*/ 1534000 w 1649253"/>
              <a:gd name="connsiteY5" fmla="*/ 1071974 h 1687830"/>
              <a:gd name="connsiteX6" fmla="*/ 576405 w 1649253"/>
              <a:gd name="connsiteY6" fmla="*/ 1572370 h 1687830"/>
              <a:gd name="connsiteX7" fmla="*/ 76009 w 1649253"/>
              <a:gd name="connsiteY7" fmla="*/ 1071974 h 1687830"/>
              <a:gd name="connsiteX8" fmla="*/ -191 w 1649253"/>
              <a:gd name="connsiteY8" fmla="*/ 1095692 h 1687830"/>
              <a:gd name="connsiteX9" fmla="*/ 805243 w 1649253"/>
              <a:gd name="connsiteY9" fmla="*/ 1687290 h 1687830"/>
              <a:gd name="connsiteX10" fmla="*/ 805243 w 1649253"/>
              <a:gd name="connsiteY10" fmla="*/ 1687290 h 1687830"/>
              <a:gd name="connsiteX11" fmla="*/ 1649063 w 1649253"/>
              <a:gd name="connsiteY11" fmla="*/ 843470 h 1687830"/>
              <a:gd name="connsiteX12" fmla="*/ 805243 w 1649253"/>
              <a:gd name="connsiteY12" fmla="*/ -350 h 168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253" h="1687830">
                <a:moveTo>
                  <a:pt x="805338" y="-541"/>
                </a:moveTo>
                <a:lnTo>
                  <a:pt x="805338" y="-541"/>
                </a:lnTo>
                <a:cubicBezTo>
                  <a:pt x="436425" y="-484"/>
                  <a:pt x="110251" y="239061"/>
                  <a:pt x="-191" y="591057"/>
                </a:cubicBezTo>
                <a:lnTo>
                  <a:pt x="76009" y="614774"/>
                </a:lnTo>
                <a:cubicBezTo>
                  <a:pt x="202262" y="212162"/>
                  <a:pt x="630993" y="-11875"/>
                  <a:pt x="1033605" y="114379"/>
                </a:cubicBezTo>
                <a:cubicBezTo>
                  <a:pt x="1436217" y="240632"/>
                  <a:pt x="1660254" y="669362"/>
                  <a:pt x="1534000" y="1071974"/>
                </a:cubicBezTo>
                <a:cubicBezTo>
                  <a:pt x="1407756" y="1474587"/>
                  <a:pt x="979017" y="1698624"/>
                  <a:pt x="576405" y="1572370"/>
                </a:cubicBezTo>
                <a:cubicBezTo>
                  <a:pt x="337756" y="1497533"/>
                  <a:pt x="150847" y="1310624"/>
                  <a:pt x="76009" y="1071974"/>
                </a:cubicBezTo>
                <a:lnTo>
                  <a:pt x="-191" y="1095692"/>
                </a:lnTo>
                <a:cubicBezTo>
                  <a:pt x="110242" y="1447650"/>
                  <a:pt x="436368" y="1687194"/>
                  <a:pt x="805243" y="1687290"/>
                </a:cubicBezTo>
                <a:lnTo>
                  <a:pt x="805243" y="1687290"/>
                </a:lnTo>
                <a:cubicBezTo>
                  <a:pt x="1271273" y="1687290"/>
                  <a:pt x="1649063" y="1309499"/>
                  <a:pt x="1649063" y="843470"/>
                </a:cubicBezTo>
                <a:cubicBezTo>
                  <a:pt x="1649063" y="377440"/>
                  <a:pt x="1271273" y="-350"/>
                  <a:pt x="805243" y="-350"/>
                </a:cubicBezTo>
              </a:path>
            </a:pathLst>
          </a:custGeom>
          <a:solidFill>
            <a:srgbClr val="000000"/>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28EB097E-6110-24AE-A90B-4FD3852E16E0}"/>
              </a:ext>
            </a:extLst>
          </p:cNvPr>
          <p:cNvSpPr/>
          <p:nvPr/>
        </p:nvSpPr>
        <p:spPr>
          <a:xfrm>
            <a:off x="3208418" y="4041858"/>
            <a:ext cx="277495" cy="363433"/>
          </a:xfrm>
          <a:custGeom>
            <a:avLst/>
            <a:gdLst>
              <a:gd name="connsiteX0" fmla="*/ 72485 w 517017"/>
              <a:gd name="connsiteY0" fmla="*/ 479996 h 677131"/>
              <a:gd name="connsiteX1" fmla="*/ 253460 w 517017"/>
              <a:gd name="connsiteY1" fmla="*/ 554767 h 677131"/>
              <a:gd name="connsiteX2" fmla="*/ 377285 w 517017"/>
              <a:gd name="connsiteY2" fmla="*/ 470185 h 677131"/>
              <a:gd name="connsiteX3" fmla="*/ 245554 w 517017"/>
              <a:gd name="connsiteY3" fmla="*/ 392556 h 677131"/>
              <a:gd name="connsiteX4" fmla="*/ 164020 w 517017"/>
              <a:gd name="connsiteY4" fmla="*/ 393509 h 677131"/>
              <a:gd name="connsiteX5" fmla="*/ 164020 w 517017"/>
              <a:gd name="connsiteY5" fmla="*/ 271683 h 677131"/>
              <a:gd name="connsiteX6" fmla="*/ 245554 w 517017"/>
              <a:gd name="connsiteY6" fmla="*/ 272636 h 677131"/>
              <a:gd name="connsiteX7" fmla="*/ 366426 w 517017"/>
              <a:gd name="connsiteY7" fmla="*/ 199961 h 677131"/>
              <a:gd name="connsiteX8" fmla="*/ 244602 w 517017"/>
              <a:gd name="connsiteY8" fmla="*/ 121284 h 677131"/>
              <a:gd name="connsiteX9" fmla="*/ 77533 w 517017"/>
              <a:gd name="connsiteY9" fmla="*/ 190055 h 677131"/>
              <a:gd name="connsiteX10" fmla="*/ 8667 w 517017"/>
              <a:gd name="connsiteY10" fmla="*/ 103568 h 677131"/>
              <a:gd name="connsiteX11" fmla="*/ 259365 w 517017"/>
              <a:gd name="connsiteY11" fmla="*/ -541 h 677131"/>
              <a:gd name="connsiteX12" fmla="*/ 507015 w 517017"/>
              <a:gd name="connsiteY12" fmla="*/ 177291 h 677131"/>
              <a:gd name="connsiteX13" fmla="*/ 363474 w 517017"/>
              <a:gd name="connsiteY13" fmla="*/ 326738 h 677131"/>
              <a:gd name="connsiteX14" fmla="*/ 516826 w 517017"/>
              <a:gd name="connsiteY14" fmla="*/ 483996 h 677131"/>
              <a:gd name="connsiteX15" fmla="*/ 258318 w 517017"/>
              <a:gd name="connsiteY15" fmla="*/ 676591 h 677131"/>
              <a:gd name="connsiteX16" fmla="*/ -191 w 517017"/>
              <a:gd name="connsiteY16" fmla="*/ 571816 h 67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017" h="677131">
                <a:moveTo>
                  <a:pt x="72485" y="479996"/>
                </a:moveTo>
                <a:cubicBezTo>
                  <a:pt x="120815" y="527468"/>
                  <a:pt x="185718" y="554291"/>
                  <a:pt x="253460" y="554767"/>
                </a:cubicBezTo>
                <a:cubicBezTo>
                  <a:pt x="332993" y="554767"/>
                  <a:pt x="377285" y="520286"/>
                  <a:pt x="377285" y="470185"/>
                </a:cubicBezTo>
                <a:cubicBezTo>
                  <a:pt x="377285" y="417130"/>
                  <a:pt x="336994" y="392556"/>
                  <a:pt x="245554" y="392556"/>
                </a:cubicBezTo>
                <a:cubicBezTo>
                  <a:pt x="218027" y="392556"/>
                  <a:pt x="173831" y="392556"/>
                  <a:pt x="164020" y="393509"/>
                </a:cubicBezTo>
                <a:lnTo>
                  <a:pt x="164020" y="271683"/>
                </a:lnTo>
                <a:cubicBezTo>
                  <a:pt x="175736" y="272636"/>
                  <a:pt x="221170" y="272636"/>
                  <a:pt x="245554" y="272636"/>
                </a:cubicBezTo>
                <a:cubicBezTo>
                  <a:pt x="318325" y="272636"/>
                  <a:pt x="366426" y="249015"/>
                  <a:pt x="366426" y="199961"/>
                </a:cubicBezTo>
                <a:cubicBezTo>
                  <a:pt x="366426" y="147858"/>
                  <a:pt x="313372" y="121284"/>
                  <a:pt x="244602" y="121284"/>
                </a:cubicBezTo>
                <a:cubicBezTo>
                  <a:pt x="182061" y="121484"/>
                  <a:pt x="122091" y="146173"/>
                  <a:pt x="77533" y="190055"/>
                </a:cubicBezTo>
                <a:lnTo>
                  <a:pt x="8667" y="103568"/>
                </a:lnTo>
                <a:cubicBezTo>
                  <a:pt x="61817" y="43655"/>
                  <a:pt x="144303" y="-541"/>
                  <a:pt x="259365" y="-541"/>
                </a:cubicBezTo>
                <a:cubicBezTo>
                  <a:pt x="412623" y="-541"/>
                  <a:pt x="507015" y="68230"/>
                  <a:pt x="507015" y="177291"/>
                </a:cubicBezTo>
                <a:cubicBezTo>
                  <a:pt x="507015" y="259873"/>
                  <a:pt x="436245" y="313975"/>
                  <a:pt x="363474" y="326738"/>
                </a:cubicBezTo>
                <a:cubicBezTo>
                  <a:pt x="430149" y="333596"/>
                  <a:pt x="516826" y="385698"/>
                  <a:pt x="516826" y="483996"/>
                </a:cubicBezTo>
                <a:cubicBezTo>
                  <a:pt x="516826" y="596962"/>
                  <a:pt x="415576" y="676591"/>
                  <a:pt x="258318" y="676591"/>
                </a:cubicBezTo>
                <a:cubicBezTo>
                  <a:pt x="137445" y="676591"/>
                  <a:pt x="48006" y="630395"/>
                  <a:pt x="-191" y="571816"/>
                </a:cubicBezTo>
                <a:close/>
              </a:path>
            </a:pathLst>
          </a:custGeom>
          <a:solidFill>
            <a:srgbClr val="000000"/>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10E2041-8862-3C9F-E6C2-047A2DCA7091}"/>
              </a:ext>
            </a:extLst>
          </p:cNvPr>
          <p:cNvSpPr/>
          <p:nvPr/>
        </p:nvSpPr>
        <p:spPr>
          <a:xfrm>
            <a:off x="3552015" y="4041836"/>
            <a:ext cx="286442" cy="363506"/>
          </a:xfrm>
          <a:custGeom>
            <a:avLst/>
            <a:gdLst>
              <a:gd name="connsiteX0" fmla="*/ 269938 w 533685"/>
              <a:gd name="connsiteY0" fmla="*/ 356211 h 677267"/>
              <a:gd name="connsiteX1" fmla="*/ 142208 w 533685"/>
              <a:gd name="connsiteY1" fmla="*/ 419171 h 677267"/>
              <a:gd name="connsiteX2" fmla="*/ 275558 w 533685"/>
              <a:gd name="connsiteY2" fmla="*/ 554807 h 677267"/>
              <a:gd name="connsiteX3" fmla="*/ 391572 w 533685"/>
              <a:gd name="connsiteY3" fmla="*/ 457461 h 677267"/>
              <a:gd name="connsiteX4" fmla="*/ 269652 w 533685"/>
              <a:gd name="connsiteY4" fmla="*/ 356211 h 677267"/>
              <a:gd name="connsiteX5" fmla="*/ 305085 w 533685"/>
              <a:gd name="connsiteY5" fmla="*/ -501 h 677267"/>
              <a:gd name="connsiteX6" fmla="*/ 499109 w 533685"/>
              <a:gd name="connsiteY6" fmla="*/ 67793 h 677267"/>
              <a:gd name="connsiteX7" fmla="*/ 436149 w 533685"/>
              <a:gd name="connsiteY7" fmla="*/ 172568 h 677267"/>
              <a:gd name="connsiteX8" fmla="*/ 305466 w 533685"/>
              <a:gd name="connsiteY8" fmla="*/ 120467 h 677267"/>
              <a:gd name="connsiteX9" fmla="*/ 141350 w 533685"/>
              <a:gd name="connsiteY9" fmla="*/ 310109 h 677267"/>
              <a:gd name="connsiteX10" fmla="*/ 142303 w 533685"/>
              <a:gd name="connsiteY10" fmla="*/ 323921 h 677267"/>
              <a:gd name="connsiteX11" fmla="*/ 310324 w 533685"/>
              <a:gd name="connsiteY11" fmla="*/ 240386 h 677267"/>
              <a:gd name="connsiteX12" fmla="*/ 533495 w 533685"/>
              <a:gd name="connsiteY12" fmla="*/ 451651 h 677267"/>
              <a:gd name="connsiteX13" fmla="*/ 282892 w 533685"/>
              <a:gd name="connsiteY13" fmla="*/ 676727 h 677267"/>
              <a:gd name="connsiteX14" fmla="*/ -191 w 533685"/>
              <a:gd name="connsiteY14" fmla="*/ 338684 h 677267"/>
              <a:gd name="connsiteX15" fmla="*/ 305466 w 533685"/>
              <a:gd name="connsiteY15" fmla="*/ -405 h 67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685" h="677267">
                <a:moveTo>
                  <a:pt x="269938" y="356211"/>
                </a:moveTo>
                <a:cubicBezTo>
                  <a:pt x="220132" y="357230"/>
                  <a:pt x="173345" y="380289"/>
                  <a:pt x="142208" y="419171"/>
                </a:cubicBezTo>
                <a:cubicBezTo>
                  <a:pt x="148113" y="482036"/>
                  <a:pt x="183451" y="554807"/>
                  <a:pt x="275558" y="554807"/>
                </a:cubicBezTo>
                <a:cubicBezTo>
                  <a:pt x="351758" y="554807"/>
                  <a:pt x="391572" y="503658"/>
                  <a:pt x="391572" y="457461"/>
                </a:cubicBezTo>
                <a:cubicBezTo>
                  <a:pt x="391572" y="386690"/>
                  <a:pt x="333565" y="356211"/>
                  <a:pt x="269652" y="356211"/>
                </a:cubicBezTo>
                <a:moveTo>
                  <a:pt x="305085" y="-501"/>
                </a:moveTo>
                <a:cubicBezTo>
                  <a:pt x="375847" y="-1663"/>
                  <a:pt x="444674" y="22569"/>
                  <a:pt x="499109" y="67793"/>
                </a:cubicBezTo>
                <a:lnTo>
                  <a:pt x="436149" y="172568"/>
                </a:lnTo>
                <a:cubicBezTo>
                  <a:pt x="401840" y="137612"/>
                  <a:pt x="354415" y="118704"/>
                  <a:pt x="305466" y="120467"/>
                </a:cubicBezTo>
                <a:cubicBezTo>
                  <a:pt x="206216" y="120467"/>
                  <a:pt x="141350" y="206192"/>
                  <a:pt x="141350" y="310109"/>
                </a:cubicBezTo>
                <a:cubicBezTo>
                  <a:pt x="141150" y="314739"/>
                  <a:pt x="141474" y="319368"/>
                  <a:pt x="142303" y="323921"/>
                </a:cubicBezTo>
                <a:cubicBezTo>
                  <a:pt x="172783" y="279629"/>
                  <a:pt x="238601" y="240386"/>
                  <a:pt x="310324" y="240386"/>
                </a:cubicBezTo>
                <a:cubicBezTo>
                  <a:pt x="428339" y="240386"/>
                  <a:pt x="533495" y="312110"/>
                  <a:pt x="533495" y="451651"/>
                </a:cubicBezTo>
                <a:cubicBezTo>
                  <a:pt x="533495" y="579476"/>
                  <a:pt x="432244" y="676727"/>
                  <a:pt x="282892" y="676727"/>
                </a:cubicBezTo>
                <a:cubicBezTo>
                  <a:pt x="83343" y="676727"/>
                  <a:pt x="-191" y="523374"/>
                  <a:pt x="-191" y="338684"/>
                </a:cubicBezTo>
                <a:cubicBezTo>
                  <a:pt x="-191" y="140088"/>
                  <a:pt x="111823" y="-405"/>
                  <a:pt x="305466" y="-405"/>
                </a:cubicBezTo>
              </a:path>
            </a:pathLst>
          </a:custGeom>
          <a:solidFill>
            <a:srgbClr val="000000"/>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EB0A3918-6661-54C9-05BB-E4B82D0DB856}"/>
              </a:ext>
            </a:extLst>
          </p:cNvPr>
          <p:cNvSpPr/>
          <p:nvPr/>
        </p:nvSpPr>
        <p:spPr>
          <a:xfrm>
            <a:off x="3899038" y="4041858"/>
            <a:ext cx="291196" cy="363433"/>
          </a:xfrm>
          <a:custGeom>
            <a:avLst/>
            <a:gdLst>
              <a:gd name="connsiteX0" fmla="*/ 271081 w 542543"/>
              <a:gd name="connsiteY0" fmla="*/ 123284 h 677131"/>
              <a:gd name="connsiteX1" fmla="*/ 141350 w 542543"/>
              <a:gd name="connsiteY1" fmla="*/ 337502 h 677131"/>
              <a:gd name="connsiteX2" fmla="*/ 271081 w 542543"/>
              <a:gd name="connsiteY2" fmla="*/ 552766 h 677131"/>
              <a:gd name="connsiteX3" fmla="*/ 399859 w 542543"/>
              <a:gd name="connsiteY3" fmla="*/ 337502 h 677131"/>
              <a:gd name="connsiteX4" fmla="*/ 271081 w 542543"/>
              <a:gd name="connsiteY4" fmla="*/ 123284 h 677131"/>
              <a:gd name="connsiteX5" fmla="*/ 271081 w 542543"/>
              <a:gd name="connsiteY5" fmla="*/ -541 h 677131"/>
              <a:gd name="connsiteX6" fmla="*/ 542353 w 542543"/>
              <a:gd name="connsiteY6" fmla="*/ 337502 h 677131"/>
              <a:gd name="connsiteX7" fmla="*/ 271081 w 542543"/>
              <a:gd name="connsiteY7" fmla="*/ 676591 h 677131"/>
              <a:gd name="connsiteX8" fmla="*/ -191 w 542543"/>
              <a:gd name="connsiteY8" fmla="*/ 337502 h 677131"/>
              <a:gd name="connsiteX9" fmla="*/ 271081 w 542543"/>
              <a:gd name="connsiteY9" fmla="*/ -541 h 67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543" h="677131">
                <a:moveTo>
                  <a:pt x="271081" y="123284"/>
                </a:moveTo>
                <a:cubicBezTo>
                  <a:pt x="176783" y="123284"/>
                  <a:pt x="141350" y="216629"/>
                  <a:pt x="141350" y="337502"/>
                </a:cubicBezTo>
                <a:cubicBezTo>
                  <a:pt x="141350" y="458374"/>
                  <a:pt x="176783" y="552766"/>
                  <a:pt x="271081" y="552766"/>
                </a:cubicBezTo>
                <a:cubicBezTo>
                  <a:pt x="365379" y="552766"/>
                  <a:pt x="399859" y="458374"/>
                  <a:pt x="399859" y="337502"/>
                </a:cubicBezTo>
                <a:cubicBezTo>
                  <a:pt x="399859" y="216629"/>
                  <a:pt x="364521" y="123284"/>
                  <a:pt x="271081" y="123284"/>
                </a:cubicBezTo>
                <a:moveTo>
                  <a:pt x="271081" y="-541"/>
                </a:moveTo>
                <a:cubicBezTo>
                  <a:pt x="457866" y="-541"/>
                  <a:pt x="542353" y="168433"/>
                  <a:pt x="542353" y="337502"/>
                </a:cubicBezTo>
                <a:cubicBezTo>
                  <a:pt x="542353" y="506570"/>
                  <a:pt x="457866" y="676591"/>
                  <a:pt x="271081" y="676591"/>
                </a:cubicBezTo>
                <a:cubicBezTo>
                  <a:pt x="84296" y="676591"/>
                  <a:pt x="-191" y="506570"/>
                  <a:pt x="-191" y="337502"/>
                </a:cubicBezTo>
                <a:cubicBezTo>
                  <a:pt x="-191" y="168433"/>
                  <a:pt x="83438" y="-541"/>
                  <a:pt x="271081" y="-541"/>
                </a:cubicBezTo>
              </a:path>
            </a:pathLst>
          </a:custGeom>
          <a:solidFill>
            <a:srgbClr val="000000"/>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968226E-BA55-F792-142D-9F45302D5741}"/>
              </a:ext>
            </a:extLst>
          </p:cNvPr>
          <p:cNvSpPr/>
          <p:nvPr/>
        </p:nvSpPr>
        <p:spPr>
          <a:xfrm>
            <a:off x="1970219" y="4067061"/>
            <a:ext cx="197897" cy="311390"/>
          </a:xfrm>
          <a:custGeom>
            <a:avLst/>
            <a:gdLst>
              <a:gd name="connsiteX0" fmla="*/ 0 w 368712"/>
              <a:gd name="connsiteY0" fmla="*/ 0 h 580167"/>
              <a:gd name="connsiteX1" fmla="*/ 123444 w 368712"/>
              <a:gd name="connsiteY1" fmla="*/ 0 h 580167"/>
              <a:gd name="connsiteX2" fmla="*/ 123444 w 368712"/>
              <a:gd name="connsiteY2" fmla="*/ 471392 h 580167"/>
              <a:gd name="connsiteX3" fmla="*/ 368713 w 368712"/>
              <a:gd name="connsiteY3" fmla="*/ 471392 h 580167"/>
              <a:gd name="connsiteX4" fmla="*/ 368713 w 368712"/>
              <a:gd name="connsiteY4" fmla="*/ 580168 h 580167"/>
              <a:gd name="connsiteX5" fmla="*/ 0 w 368712"/>
              <a:gd name="connsiteY5" fmla="*/ 580168 h 580167"/>
              <a:gd name="connsiteX6" fmla="*/ 0 w 368712"/>
              <a:gd name="connsiteY6" fmla="*/ 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712" h="580167">
                <a:moveTo>
                  <a:pt x="0" y="0"/>
                </a:moveTo>
                <a:lnTo>
                  <a:pt x="123444" y="0"/>
                </a:lnTo>
                <a:lnTo>
                  <a:pt x="123444" y="471392"/>
                </a:lnTo>
                <a:lnTo>
                  <a:pt x="368713" y="471392"/>
                </a:lnTo>
                <a:lnTo>
                  <a:pt x="368713" y="580168"/>
                </a:lnTo>
                <a:lnTo>
                  <a:pt x="0" y="580168"/>
                </a:lnTo>
                <a:lnTo>
                  <a:pt x="0" y="0"/>
                </a:lnTo>
                <a:close/>
              </a:path>
            </a:pathLst>
          </a:custGeom>
          <a:solidFill>
            <a:srgbClr val="000000"/>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FBAD34F1-2CEA-D6B9-826E-2A0E2823CACE}"/>
              </a:ext>
            </a:extLst>
          </p:cNvPr>
          <p:cNvSpPr/>
          <p:nvPr/>
        </p:nvSpPr>
        <p:spPr>
          <a:xfrm>
            <a:off x="2231304" y="4067061"/>
            <a:ext cx="220289" cy="311390"/>
          </a:xfrm>
          <a:custGeom>
            <a:avLst/>
            <a:gdLst>
              <a:gd name="connsiteX0" fmla="*/ 0 w 410432"/>
              <a:gd name="connsiteY0" fmla="*/ 0 h 580167"/>
              <a:gd name="connsiteX1" fmla="*/ 410432 w 410432"/>
              <a:gd name="connsiteY1" fmla="*/ 0 h 580167"/>
              <a:gd name="connsiteX2" fmla="*/ 410432 w 410432"/>
              <a:gd name="connsiteY2" fmla="*/ 106108 h 580167"/>
              <a:gd name="connsiteX3" fmla="*/ 123444 w 410432"/>
              <a:gd name="connsiteY3" fmla="*/ 106108 h 580167"/>
              <a:gd name="connsiteX4" fmla="*/ 123444 w 410432"/>
              <a:gd name="connsiteY4" fmla="*/ 232219 h 580167"/>
              <a:gd name="connsiteX5" fmla="*/ 404336 w 410432"/>
              <a:gd name="connsiteY5" fmla="*/ 232219 h 580167"/>
              <a:gd name="connsiteX6" fmla="*/ 404336 w 410432"/>
              <a:gd name="connsiteY6" fmla="*/ 338328 h 580167"/>
              <a:gd name="connsiteX7" fmla="*/ 123444 w 410432"/>
              <a:gd name="connsiteY7" fmla="*/ 338328 h 580167"/>
              <a:gd name="connsiteX8" fmla="*/ 123444 w 410432"/>
              <a:gd name="connsiteY8" fmla="*/ 473107 h 580167"/>
              <a:gd name="connsiteX9" fmla="*/ 410432 w 410432"/>
              <a:gd name="connsiteY9" fmla="*/ 473107 h 580167"/>
              <a:gd name="connsiteX10" fmla="*/ 410432 w 410432"/>
              <a:gd name="connsiteY10" fmla="*/ 580168 h 580167"/>
              <a:gd name="connsiteX11" fmla="*/ 0 w 410432"/>
              <a:gd name="connsiteY11" fmla="*/ 580168 h 580167"/>
              <a:gd name="connsiteX12" fmla="*/ 0 w 410432"/>
              <a:gd name="connsiteY12" fmla="*/ 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432" h="580167">
                <a:moveTo>
                  <a:pt x="0" y="0"/>
                </a:moveTo>
                <a:lnTo>
                  <a:pt x="410432" y="0"/>
                </a:lnTo>
                <a:lnTo>
                  <a:pt x="410432" y="106108"/>
                </a:lnTo>
                <a:lnTo>
                  <a:pt x="123444" y="106108"/>
                </a:lnTo>
                <a:lnTo>
                  <a:pt x="123444" y="232219"/>
                </a:lnTo>
                <a:lnTo>
                  <a:pt x="404336" y="232219"/>
                </a:lnTo>
                <a:lnTo>
                  <a:pt x="404336" y="338328"/>
                </a:lnTo>
                <a:lnTo>
                  <a:pt x="123444" y="338328"/>
                </a:lnTo>
                <a:lnTo>
                  <a:pt x="123444" y="473107"/>
                </a:lnTo>
                <a:lnTo>
                  <a:pt x="410432" y="473107"/>
                </a:lnTo>
                <a:lnTo>
                  <a:pt x="410432" y="580168"/>
                </a:lnTo>
                <a:lnTo>
                  <a:pt x="0" y="580168"/>
                </a:lnTo>
                <a:lnTo>
                  <a:pt x="0" y="0"/>
                </a:lnTo>
                <a:close/>
              </a:path>
            </a:pathLst>
          </a:custGeom>
          <a:solidFill>
            <a:srgbClr val="000000"/>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54BDFAD3-9C66-E36E-EEB0-C33B4E2233DB}"/>
              </a:ext>
            </a:extLst>
          </p:cNvPr>
          <p:cNvSpPr/>
          <p:nvPr/>
        </p:nvSpPr>
        <p:spPr>
          <a:xfrm>
            <a:off x="2520354" y="4067061"/>
            <a:ext cx="278722" cy="311390"/>
          </a:xfrm>
          <a:custGeom>
            <a:avLst/>
            <a:gdLst>
              <a:gd name="connsiteX0" fmla="*/ 123539 w 519302"/>
              <a:gd name="connsiteY0" fmla="*/ 190500 h 580167"/>
              <a:gd name="connsiteX1" fmla="*/ 123539 w 519302"/>
              <a:gd name="connsiteY1" fmla="*/ 580168 h 580167"/>
              <a:gd name="connsiteX2" fmla="*/ 0 w 519302"/>
              <a:gd name="connsiteY2" fmla="*/ 580168 h 580167"/>
              <a:gd name="connsiteX3" fmla="*/ 0 w 519302"/>
              <a:gd name="connsiteY3" fmla="*/ 0 h 580167"/>
              <a:gd name="connsiteX4" fmla="*/ 126968 w 519302"/>
              <a:gd name="connsiteY4" fmla="*/ 0 h 580167"/>
              <a:gd name="connsiteX5" fmla="*/ 395764 w 519302"/>
              <a:gd name="connsiteY5" fmla="*/ 375761 h 580167"/>
              <a:gd name="connsiteX6" fmla="*/ 395764 w 519302"/>
              <a:gd name="connsiteY6" fmla="*/ 0 h 580167"/>
              <a:gd name="connsiteX7" fmla="*/ 519303 w 519302"/>
              <a:gd name="connsiteY7" fmla="*/ 0 h 580167"/>
              <a:gd name="connsiteX8" fmla="*/ 519303 w 519302"/>
              <a:gd name="connsiteY8" fmla="*/ 580168 h 580167"/>
              <a:gd name="connsiteX9" fmla="*/ 400050 w 519302"/>
              <a:gd name="connsiteY9" fmla="*/ 580168 h 580167"/>
              <a:gd name="connsiteX10" fmla="*/ 123539 w 519302"/>
              <a:gd name="connsiteY10" fmla="*/ 19050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302" h="580167">
                <a:moveTo>
                  <a:pt x="123539" y="190500"/>
                </a:moveTo>
                <a:lnTo>
                  <a:pt x="123539" y="580168"/>
                </a:lnTo>
                <a:lnTo>
                  <a:pt x="0" y="580168"/>
                </a:lnTo>
                <a:lnTo>
                  <a:pt x="0" y="0"/>
                </a:lnTo>
                <a:lnTo>
                  <a:pt x="126968" y="0"/>
                </a:lnTo>
                <a:lnTo>
                  <a:pt x="395764" y="375761"/>
                </a:lnTo>
                <a:lnTo>
                  <a:pt x="395764" y="0"/>
                </a:lnTo>
                <a:lnTo>
                  <a:pt x="519303" y="0"/>
                </a:lnTo>
                <a:lnTo>
                  <a:pt x="519303" y="580168"/>
                </a:lnTo>
                <a:lnTo>
                  <a:pt x="400050" y="580168"/>
                </a:lnTo>
                <a:lnTo>
                  <a:pt x="123539" y="190500"/>
                </a:lnTo>
                <a:close/>
              </a:path>
            </a:pathLst>
          </a:custGeom>
          <a:solidFill>
            <a:srgbClr val="000000"/>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03EE345-602B-554D-DA31-AFE701C06BA5}"/>
              </a:ext>
            </a:extLst>
          </p:cNvPr>
          <p:cNvSpPr/>
          <p:nvPr/>
        </p:nvSpPr>
        <p:spPr>
          <a:xfrm>
            <a:off x="2862877" y="4067061"/>
            <a:ext cx="287925" cy="311339"/>
          </a:xfrm>
          <a:custGeom>
            <a:avLst/>
            <a:gdLst>
              <a:gd name="connsiteX0" fmla="*/ 228409 w 536448"/>
              <a:gd name="connsiteY0" fmla="*/ 470852 h 580072"/>
              <a:gd name="connsiteX1" fmla="*/ 410146 w 536448"/>
              <a:gd name="connsiteY1" fmla="*/ 289877 h 580072"/>
              <a:gd name="connsiteX2" fmla="*/ 228409 w 536448"/>
              <a:gd name="connsiteY2" fmla="*/ 108044 h 580072"/>
              <a:gd name="connsiteX3" fmla="*/ 123634 w 536448"/>
              <a:gd name="connsiteY3" fmla="*/ 108044 h 580072"/>
              <a:gd name="connsiteX4" fmla="*/ 123634 w 536448"/>
              <a:gd name="connsiteY4" fmla="*/ 470756 h 580072"/>
              <a:gd name="connsiteX5" fmla="*/ -191 w 536448"/>
              <a:gd name="connsiteY5" fmla="*/ -541 h 580072"/>
              <a:gd name="connsiteX6" fmla="*/ 228409 w 536448"/>
              <a:gd name="connsiteY6" fmla="*/ -541 h 580072"/>
              <a:gd name="connsiteX7" fmla="*/ 536257 w 536448"/>
              <a:gd name="connsiteY7" fmla="*/ 289972 h 580072"/>
              <a:gd name="connsiteX8" fmla="*/ 228409 w 536448"/>
              <a:gd name="connsiteY8" fmla="*/ 579532 h 580072"/>
              <a:gd name="connsiteX9" fmla="*/ -191 w 536448"/>
              <a:gd name="connsiteY9" fmla="*/ 579532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448" h="580072">
                <a:moveTo>
                  <a:pt x="228409" y="470852"/>
                </a:moveTo>
                <a:cubicBezTo>
                  <a:pt x="343185" y="470852"/>
                  <a:pt x="410146" y="388175"/>
                  <a:pt x="410146" y="289877"/>
                </a:cubicBezTo>
                <a:cubicBezTo>
                  <a:pt x="410146" y="187197"/>
                  <a:pt x="347567" y="108044"/>
                  <a:pt x="228409" y="108044"/>
                </a:cubicBezTo>
                <a:lnTo>
                  <a:pt x="123634" y="108044"/>
                </a:lnTo>
                <a:lnTo>
                  <a:pt x="123634" y="470756"/>
                </a:lnTo>
                <a:close/>
                <a:moveTo>
                  <a:pt x="-191" y="-541"/>
                </a:moveTo>
                <a:lnTo>
                  <a:pt x="228409" y="-541"/>
                </a:lnTo>
                <a:cubicBezTo>
                  <a:pt x="410146" y="-541"/>
                  <a:pt x="536257" y="115093"/>
                  <a:pt x="536257" y="289972"/>
                </a:cubicBezTo>
                <a:cubicBezTo>
                  <a:pt x="536257" y="464851"/>
                  <a:pt x="410146" y="579532"/>
                  <a:pt x="228409" y="579532"/>
                </a:cubicBezTo>
                <a:lnTo>
                  <a:pt x="-191" y="579532"/>
                </a:lnTo>
                <a:close/>
              </a:path>
            </a:pathLst>
          </a:custGeom>
          <a:solidFill>
            <a:srgbClr val="000000"/>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344EAC0-9E0C-CA3E-E36D-79D5FC9C04E6}"/>
              </a:ext>
            </a:extLst>
          </p:cNvPr>
          <p:cNvSpPr/>
          <p:nvPr/>
        </p:nvSpPr>
        <p:spPr>
          <a:xfrm>
            <a:off x="1648809" y="4066908"/>
            <a:ext cx="259551" cy="311083"/>
          </a:xfrm>
          <a:custGeom>
            <a:avLst/>
            <a:gdLst>
              <a:gd name="connsiteX0" fmla="*/ 282702 w 483584"/>
              <a:gd name="connsiteY0" fmla="*/ 474566 h 579596"/>
              <a:gd name="connsiteX1" fmla="*/ 123634 w 483584"/>
              <a:gd name="connsiteY1" fmla="*/ 474566 h 579596"/>
              <a:gd name="connsiteX2" fmla="*/ 123634 w 483584"/>
              <a:gd name="connsiteY2" fmla="*/ 338074 h 579596"/>
              <a:gd name="connsiteX3" fmla="*/ 282702 w 483584"/>
              <a:gd name="connsiteY3" fmla="*/ 338074 h 579596"/>
              <a:gd name="connsiteX4" fmla="*/ 357473 w 483584"/>
              <a:gd name="connsiteY4" fmla="*/ 405892 h 579596"/>
              <a:gd name="connsiteX5" fmla="*/ 282702 w 483584"/>
              <a:gd name="connsiteY5" fmla="*/ 474566 h 579596"/>
              <a:gd name="connsiteX6" fmla="*/ 372237 w 483584"/>
              <a:gd name="connsiteY6" fmla="*/ 280638 h 579596"/>
              <a:gd name="connsiteX7" fmla="*/ 472249 w 483584"/>
              <a:gd name="connsiteY7" fmla="*/ 147288 h 579596"/>
              <a:gd name="connsiteX8" fmla="*/ 305276 w 483584"/>
              <a:gd name="connsiteY8" fmla="*/ -541 h 579596"/>
              <a:gd name="connsiteX9" fmla="*/ 123634 w 483584"/>
              <a:gd name="connsiteY9" fmla="*/ -541 h 579596"/>
              <a:gd name="connsiteX10" fmla="*/ 123634 w 483584"/>
              <a:gd name="connsiteY10" fmla="*/ 104234 h 579596"/>
              <a:gd name="connsiteX11" fmla="*/ 278415 w 483584"/>
              <a:gd name="connsiteY11" fmla="*/ 104234 h 579596"/>
              <a:gd name="connsiteX12" fmla="*/ 346233 w 483584"/>
              <a:gd name="connsiteY12" fmla="*/ 167671 h 579596"/>
              <a:gd name="connsiteX13" fmla="*/ 278415 w 483584"/>
              <a:gd name="connsiteY13" fmla="*/ 232060 h 579596"/>
              <a:gd name="connsiteX14" fmla="*/ 123634 w 483584"/>
              <a:gd name="connsiteY14" fmla="*/ 232060 h 579596"/>
              <a:gd name="connsiteX15" fmla="*/ -191 w 483584"/>
              <a:gd name="connsiteY15" fmla="*/ 113093 h 579596"/>
              <a:gd name="connsiteX16" fmla="*/ -191 w 483584"/>
              <a:gd name="connsiteY16" fmla="*/ 579056 h 579596"/>
              <a:gd name="connsiteX17" fmla="*/ 314706 w 483584"/>
              <a:gd name="connsiteY17" fmla="*/ 579056 h 579596"/>
              <a:gd name="connsiteX18" fmla="*/ 483393 w 483584"/>
              <a:gd name="connsiteY18" fmla="*/ 422560 h 579596"/>
              <a:gd name="connsiteX19" fmla="*/ 372046 w 483584"/>
              <a:gd name="connsiteY19" fmla="*/ 279685 h 57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584" h="579596">
                <a:moveTo>
                  <a:pt x="282702" y="474566"/>
                </a:moveTo>
                <a:lnTo>
                  <a:pt x="123634" y="474566"/>
                </a:lnTo>
                <a:lnTo>
                  <a:pt x="123634" y="338074"/>
                </a:lnTo>
                <a:lnTo>
                  <a:pt x="282702" y="338074"/>
                </a:lnTo>
                <a:cubicBezTo>
                  <a:pt x="331374" y="338074"/>
                  <a:pt x="357473" y="369315"/>
                  <a:pt x="357473" y="405892"/>
                </a:cubicBezTo>
                <a:cubicBezTo>
                  <a:pt x="357473" y="447611"/>
                  <a:pt x="329660" y="474566"/>
                  <a:pt x="282702" y="474566"/>
                </a:cubicBezTo>
                <a:moveTo>
                  <a:pt x="372237" y="280638"/>
                </a:moveTo>
                <a:cubicBezTo>
                  <a:pt x="427101" y="269303"/>
                  <a:pt x="472249" y="220630"/>
                  <a:pt x="472249" y="147288"/>
                </a:cubicBezTo>
                <a:cubicBezTo>
                  <a:pt x="472249" y="69945"/>
                  <a:pt x="415766" y="-541"/>
                  <a:pt x="305276" y="-541"/>
                </a:cubicBezTo>
                <a:lnTo>
                  <a:pt x="123634" y="-541"/>
                </a:lnTo>
                <a:lnTo>
                  <a:pt x="123634" y="104234"/>
                </a:lnTo>
                <a:lnTo>
                  <a:pt x="278415" y="104234"/>
                </a:lnTo>
                <a:cubicBezTo>
                  <a:pt x="320135" y="104234"/>
                  <a:pt x="346233" y="132048"/>
                  <a:pt x="346233" y="167671"/>
                </a:cubicBezTo>
                <a:cubicBezTo>
                  <a:pt x="346233" y="205104"/>
                  <a:pt x="320135" y="232060"/>
                  <a:pt x="278415" y="232060"/>
                </a:cubicBezTo>
                <a:lnTo>
                  <a:pt x="123634" y="232060"/>
                </a:lnTo>
                <a:lnTo>
                  <a:pt x="-191" y="113093"/>
                </a:lnTo>
                <a:lnTo>
                  <a:pt x="-191" y="579056"/>
                </a:lnTo>
                <a:lnTo>
                  <a:pt x="314706" y="579056"/>
                </a:lnTo>
                <a:cubicBezTo>
                  <a:pt x="425100" y="579056"/>
                  <a:pt x="483393" y="509524"/>
                  <a:pt x="483393" y="422560"/>
                </a:cubicBezTo>
                <a:cubicBezTo>
                  <a:pt x="483393" y="349408"/>
                  <a:pt x="433863" y="289210"/>
                  <a:pt x="372046" y="279685"/>
                </a:cubicBezTo>
              </a:path>
            </a:pathLst>
          </a:custGeom>
          <a:solidFill>
            <a:srgbClr val="000000"/>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D096271-AD35-5B7D-0BBD-F25A2F78B259}"/>
              </a:ext>
            </a:extLst>
          </p:cNvPr>
          <p:cNvSpPr/>
          <p:nvPr/>
        </p:nvSpPr>
        <p:spPr>
          <a:xfrm>
            <a:off x="1585417" y="4072280"/>
            <a:ext cx="129852" cy="125098"/>
          </a:xfrm>
          <a:custGeom>
            <a:avLst/>
            <a:gdLst>
              <a:gd name="connsiteX0" fmla="*/ 241935 w 241934"/>
              <a:gd name="connsiteY0" fmla="*/ 0 h 233076"/>
              <a:gd name="connsiteX1" fmla="*/ 144685 w 241934"/>
              <a:gd name="connsiteY1" fmla="*/ 0 h 233076"/>
              <a:gd name="connsiteX2" fmla="*/ 118396 w 241934"/>
              <a:gd name="connsiteY2" fmla="*/ 0 h 233076"/>
              <a:gd name="connsiteX3" fmla="*/ 52673 w 241934"/>
              <a:gd name="connsiteY3" fmla="*/ 0 h 233076"/>
              <a:gd name="connsiteX4" fmla="*/ 0 w 241934"/>
              <a:gd name="connsiteY4" fmla="*/ 0 h 233076"/>
              <a:gd name="connsiteX5" fmla="*/ 118396 w 241934"/>
              <a:gd name="connsiteY5" fmla="*/ 114110 h 233076"/>
              <a:gd name="connsiteX6" fmla="*/ 241935 w 241934"/>
              <a:gd name="connsiteY6" fmla="*/ 233077 h 233076"/>
              <a:gd name="connsiteX7" fmla="*/ 241935 w 241934"/>
              <a:gd name="connsiteY7" fmla="*/ 105251 h 233076"/>
              <a:gd name="connsiteX8" fmla="*/ 241935 w 241934"/>
              <a:gd name="connsiteY8" fmla="*/ 0 h 23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34" h="233076">
                <a:moveTo>
                  <a:pt x="241935" y="0"/>
                </a:moveTo>
                <a:lnTo>
                  <a:pt x="144685" y="0"/>
                </a:lnTo>
                <a:lnTo>
                  <a:pt x="118396" y="0"/>
                </a:lnTo>
                <a:lnTo>
                  <a:pt x="52673" y="0"/>
                </a:lnTo>
                <a:lnTo>
                  <a:pt x="0" y="0"/>
                </a:lnTo>
                <a:lnTo>
                  <a:pt x="118396" y="114110"/>
                </a:lnTo>
                <a:lnTo>
                  <a:pt x="241935" y="233077"/>
                </a:lnTo>
                <a:lnTo>
                  <a:pt x="241935" y="105251"/>
                </a:lnTo>
                <a:lnTo>
                  <a:pt x="241935" y="0"/>
                </a:lnTo>
                <a:close/>
              </a:path>
            </a:pathLst>
          </a:custGeom>
          <a:solidFill>
            <a:srgbClr val="000000"/>
          </a:solidFill>
          <a:ln w="9525" cap="flat">
            <a:solidFill>
              <a:srgbClr val="000000"/>
            </a:solidFill>
            <a:prstDash val="solid"/>
            <a:miter/>
          </a:ln>
        </p:spPr>
        <p:txBody>
          <a:bodyPr rtlCol="0" anchor="ctr"/>
          <a:lstStyle/>
          <a:p>
            <a:endParaRPr lang="en-IN"/>
          </a:p>
        </p:txBody>
      </p:sp>
      <p:grpSp>
        <p:nvGrpSpPr>
          <p:cNvPr id="63" name="Group 62">
            <a:extLst>
              <a:ext uri="{FF2B5EF4-FFF2-40B4-BE49-F238E27FC236}">
                <a16:creationId xmlns:a16="http://schemas.microsoft.com/office/drawing/2014/main" id="{77C18806-3364-9A99-A6B6-577226F53460}"/>
              </a:ext>
            </a:extLst>
          </p:cNvPr>
          <p:cNvGrpSpPr/>
          <p:nvPr/>
        </p:nvGrpSpPr>
        <p:grpSpPr>
          <a:xfrm>
            <a:off x="7709796" y="1716566"/>
            <a:ext cx="2719759" cy="904832"/>
            <a:chOff x="6384524" y="1743074"/>
            <a:chExt cx="5073300" cy="1687829"/>
          </a:xfrm>
        </p:grpSpPr>
        <p:sp>
          <p:nvSpPr>
            <p:cNvPr id="52" name="Freeform: Shape 51">
              <a:extLst>
                <a:ext uri="{FF2B5EF4-FFF2-40B4-BE49-F238E27FC236}">
                  <a16:creationId xmlns:a16="http://schemas.microsoft.com/office/drawing/2014/main" id="{C71E0F0D-90A1-6369-65BC-1A4D824E20FB}"/>
                </a:ext>
              </a:extLst>
            </p:cNvPr>
            <p:cNvSpPr/>
            <p:nvPr/>
          </p:nvSpPr>
          <p:spPr>
            <a:xfrm>
              <a:off x="9808190" y="1743074"/>
              <a:ext cx="1649634" cy="1687829"/>
            </a:xfrm>
            <a:custGeom>
              <a:avLst/>
              <a:gdLst>
                <a:gd name="connsiteX0" fmla="*/ 804745 w 1649634"/>
                <a:gd name="connsiteY0" fmla="*/ -179 h 1687829"/>
                <a:gd name="connsiteX1" fmla="*/ 804745 w 1649634"/>
                <a:gd name="connsiteY1" fmla="*/ -179 h 1687829"/>
                <a:gd name="connsiteX2" fmla="*/ -1165 w 1649634"/>
                <a:gd name="connsiteY2" fmla="*/ 591419 h 1687829"/>
                <a:gd name="connsiteX3" fmla="*/ 75035 w 1649634"/>
                <a:gd name="connsiteY3" fmla="*/ 615136 h 1687829"/>
                <a:gd name="connsiteX4" fmla="*/ 1032488 w 1649634"/>
                <a:gd name="connsiteY4" fmla="*/ 114835 h 1687829"/>
                <a:gd name="connsiteX5" fmla="*/ 1532837 w 1649634"/>
                <a:gd name="connsiteY5" fmla="*/ 1072336 h 1687829"/>
                <a:gd name="connsiteX6" fmla="*/ 575288 w 1649634"/>
                <a:gd name="connsiteY6" fmla="*/ 1572637 h 1687829"/>
                <a:gd name="connsiteX7" fmla="*/ 75035 w 1649634"/>
                <a:gd name="connsiteY7" fmla="*/ 1072336 h 1687829"/>
                <a:gd name="connsiteX8" fmla="*/ -1165 w 1649634"/>
                <a:gd name="connsiteY8" fmla="*/ 1096053 h 1687829"/>
                <a:gd name="connsiteX9" fmla="*/ 804650 w 1649634"/>
                <a:gd name="connsiteY9" fmla="*/ 1687651 h 1687829"/>
                <a:gd name="connsiteX10" fmla="*/ 804650 w 1649634"/>
                <a:gd name="connsiteY10" fmla="*/ 1687651 h 1687829"/>
                <a:gd name="connsiteX11" fmla="*/ 1648469 w 1649634"/>
                <a:gd name="connsiteY11" fmla="*/ 843831 h 1687829"/>
                <a:gd name="connsiteX12" fmla="*/ 804650 w 1649634"/>
                <a:gd name="connsiteY12" fmla="*/ 11 h 16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634" h="1687829">
                  <a:moveTo>
                    <a:pt x="804745" y="-179"/>
                  </a:moveTo>
                  <a:lnTo>
                    <a:pt x="804745" y="-179"/>
                  </a:lnTo>
                  <a:cubicBezTo>
                    <a:pt x="435747" y="-227"/>
                    <a:pt x="109420" y="239327"/>
                    <a:pt x="-1165" y="591419"/>
                  </a:cubicBezTo>
                  <a:lnTo>
                    <a:pt x="75035" y="615136"/>
                  </a:lnTo>
                  <a:cubicBezTo>
                    <a:pt x="201241" y="212581"/>
                    <a:pt x="629961" y="-11419"/>
                    <a:pt x="1032488" y="114835"/>
                  </a:cubicBezTo>
                  <a:cubicBezTo>
                    <a:pt x="1435110" y="241089"/>
                    <a:pt x="1659043" y="669781"/>
                    <a:pt x="1532837" y="1072336"/>
                  </a:cubicBezTo>
                  <a:cubicBezTo>
                    <a:pt x="1406535" y="1474891"/>
                    <a:pt x="977910" y="1698890"/>
                    <a:pt x="575288" y="1572637"/>
                  </a:cubicBezTo>
                  <a:cubicBezTo>
                    <a:pt x="336686" y="1497808"/>
                    <a:pt x="149901" y="1310937"/>
                    <a:pt x="75035" y="1072336"/>
                  </a:cubicBezTo>
                  <a:lnTo>
                    <a:pt x="-1165" y="1096053"/>
                  </a:lnTo>
                  <a:cubicBezTo>
                    <a:pt x="109325" y="1448107"/>
                    <a:pt x="435651" y="1687660"/>
                    <a:pt x="804650" y="1687651"/>
                  </a:cubicBezTo>
                  <a:lnTo>
                    <a:pt x="804650" y="1687651"/>
                  </a:lnTo>
                  <a:cubicBezTo>
                    <a:pt x="1270708" y="1687651"/>
                    <a:pt x="1648469" y="1309861"/>
                    <a:pt x="1648469" y="843831"/>
                  </a:cubicBezTo>
                  <a:cubicBezTo>
                    <a:pt x="1648469" y="377801"/>
                    <a:pt x="1270708" y="11"/>
                    <a:pt x="804650" y="11"/>
                  </a:cubicBezTo>
                </a:path>
              </a:pathLst>
            </a:custGeom>
            <a:solidFill>
              <a:srgbClr val="C7E3F5"/>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69BBE69-2F09-8D64-0A8D-276C61A58AE8}"/>
                </a:ext>
              </a:extLst>
            </p:cNvPr>
            <p:cNvSpPr/>
            <p:nvPr/>
          </p:nvSpPr>
          <p:spPr>
            <a:xfrm>
              <a:off x="9413568" y="2249900"/>
              <a:ext cx="517207" cy="677132"/>
            </a:xfrm>
            <a:custGeom>
              <a:avLst/>
              <a:gdLst>
                <a:gd name="connsiteX0" fmla="*/ 71797 w 517207"/>
                <a:gd name="connsiteY0" fmla="*/ 480357 h 677132"/>
                <a:gd name="connsiteX1" fmla="*/ 252772 w 517207"/>
                <a:gd name="connsiteY1" fmla="*/ 555128 h 677132"/>
                <a:gd name="connsiteX2" fmla="*/ 376597 w 517207"/>
                <a:gd name="connsiteY2" fmla="*/ 470546 h 677132"/>
                <a:gd name="connsiteX3" fmla="*/ 244866 w 517207"/>
                <a:gd name="connsiteY3" fmla="*/ 392918 h 677132"/>
                <a:gd name="connsiteX4" fmla="*/ 163236 w 517207"/>
                <a:gd name="connsiteY4" fmla="*/ 393870 h 677132"/>
                <a:gd name="connsiteX5" fmla="*/ 163236 w 517207"/>
                <a:gd name="connsiteY5" fmla="*/ 272045 h 677132"/>
                <a:gd name="connsiteX6" fmla="*/ 244866 w 517207"/>
                <a:gd name="connsiteY6" fmla="*/ 272998 h 677132"/>
                <a:gd name="connsiteX7" fmla="*/ 365738 w 517207"/>
                <a:gd name="connsiteY7" fmla="*/ 200322 h 677132"/>
                <a:gd name="connsiteX8" fmla="*/ 243819 w 517207"/>
                <a:gd name="connsiteY8" fmla="*/ 121646 h 677132"/>
                <a:gd name="connsiteX9" fmla="*/ 76654 w 517207"/>
                <a:gd name="connsiteY9" fmla="*/ 190416 h 677132"/>
                <a:gd name="connsiteX10" fmla="*/ 7884 w 517207"/>
                <a:gd name="connsiteY10" fmla="*/ 103929 h 677132"/>
                <a:gd name="connsiteX11" fmla="*/ 258582 w 517207"/>
                <a:gd name="connsiteY11" fmla="*/ -179 h 677132"/>
                <a:gd name="connsiteX12" fmla="*/ 506232 w 517207"/>
                <a:gd name="connsiteY12" fmla="*/ 177653 h 677132"/>
                <a:gd name="connsiteX13" fmla="*/ 362595 w 517207"/>
                <a:gd name="connsiteY13" fmla="*/ 327100 h 677132"/>
                <a:gd name="connsiteX14" fmla="*/ 516043 w 517207"/>
                <a:gd name="connsiteY14" fmla="*/ 484358 h 677132"/>
                <a:gd name="connsiteX15" fmla="*/ 257439 w 517207"/>
                <a:gd name="connsiteY15" fmla="*/ 676953 h 677132"/>
                <a:gd name="connsiteX16" fmla="*/ -1165 w 517207"/>
                <a:gd name="connsiteY16" fmla="*/ 572178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207" h="677132">
                  <a:moveTo>
                    <a:pt x="71797" y="480357"/>
                  </a:moveTo>
                  <a:cubicBezTo>
                    <a:pt x="120089" y="527830"/>
                    <a:pt x="185049" y="554643"/>
                    <a:pt x="252772" y="555128"/>
                  </a:cubicBezTo>
                  <a:cubicBezTo>
                    <a:pt x="332401" y="555128"/>
                    <a:pt x="376597" y="520648"/>
                    <a:pt x="376597" y="470546"/>
                  </a:cubicBezTo>
                  <a:cubicBezTo>
                    <a:pt x="376597" y="417492"/>
                    <a:pt x="336306" y="392918"/>
                    <a:pt x="244866" y="392918"/>
                  </a:cubicBezTo>
                  <a:cubicBezTo>
                    <a:pt x="217339" y="392918"/>
                    <a:pt x="173047" y="392918"/>
                    <a:pt x="163236" y="393870"/>
                  </a:cubicBezTo>
                  <a:lnTo>
                    <a:pt x="163236" y="272045"/>
                  </a:lnTo>
                  <a:cubicBezTo>
                    <a:pt x="175047" y="272998"/>
                    <a:pt x="220386" y="272998"/>
                    <a:pt x="244866" y="272998"/>
                  </a:cubicBezTo>
                  <a:cubicBezTo>
                    <a:pt x="317542" y="272998"/>
                    <a:pt x="365738" y="249376"/>
                    <a:pt x="365738" y="200322"/>
                  </a:cubicBezTo>
                  <a:cubicBezTo>
                    <a:pt x="365738" y="148220"/>
                    <a:pt x="312684" y="121646"/>
                    <a:pt x="243819" y="121646"/>
                  </a:cubicBezTo>
                  <a:cubicBezTo>
                    <a:pt x="181239" y="121865"/>
                    <a:pt x="121232" y="146544"/>
                    <a:pt x="76654" y="190416"/>
                  </a:cubicBezTo>
                  <a:lnTo>
                    <a:pt x="7884" y="103929"/>
                  </a:lnTo>
                  <a:cubicBezTo>
                    <a:pt x="60938" y="44017"/>
                    <a:pt x="143520" y="-179"/>
                    <a:pt x="258582" y="-179"/>
                  </a:cubicBezTo>
                  <a:cubicBezTo>
                    <a:pt x="412029" y="-179"/>
                    <a:pt x="506232" y="68591"/>
                    <a:pt x="506232" y="177653"/>
                  </a:cubicBezTo>
                  <a:cubicBezTo>
                    <a:pt x="506232" y="260234"/>
                    <a:pt x="435366" y="314336"/>
                    <a:pt x="362595" y="327100"/>
                  </a:cubicBezTo>
                  <a:cubicBezTo>
                    <a:pt x="429270" y="333958"/>
                    <a:pt x="516043" y="386060"/>
                    <a:pt x="516043" y="484358"/>
                  </a:cubicBezTo>
                  <a:cubicBezTo>
                    <a:pt x="516043" y="597324"/>
                    <a:pt x="414792" y="676953"/>
                    <a:pt x="257439" y="676953"/>
                  </a:cubicBezTo>
                  <a:cubicBezTo>
                    <a:pt x="136472" y="676953"/>
                    <a:pt x="46937" y="630757"/>
                    <a:pt x="-1165" y="572178"/>
                  </a:cubicBezTo>
                  <a:close/>
                </a:path>
              </a:pathLst>
            </a:custGeom>
            <a:solidFill>
              <a:srgbClr val="1F94D9"/>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53AF5DF7-864D-30F2-6ED8-FE5DD180BE25}"/>
                </a:ext>
              </a:extLst>
            </p:cNvPr>
            <p:cNvSpPr/>
            <p:nvPr/>
          </p:nvSpPr>
          <p:spPr>
            <a:xfrm>
              <a:off x="10053458" y="2249519"/>
              <a:ext cx="533970" cy="677132"/>
            </a:xfrm>
            <a:custGeom>
              <a:avLst/>
              <a:gdLst>
                <a:gd name="connsiteX0" fmla="*/ 269631 w 533970"/>
                <a:gd name="connsiteY0" fmla="*/ 356913 h 677132"/>
                <a:gd name="connsiteX1" fmla="*/ 141805 w 533970"/>
                <a:gd name="connsiteY1" fmla="*/ 419873 h 677132"/>
                <a:gd name="connsiteX2" fmla="*/ 275155 w 533970"/>
                <a:gd name="connsiteY2" fmla="*/ 555509 h 677132"/>
                <a:gd name="connsiteX3" fmla="*/ 391169 w 533970"/>
                <a:gd name="connsiteY3" fmla="*/ 458164 h 677132"/>
                <a:gd name="connsiteX4" fmla="*/ 269250 w 533970"/>
                <a:gd name="connsiteY4" fmla="*/ 356913 h 677132"/>
                <a:gd name="connsiteX5" fmla="*/ 304682 w 533970"/>
                <a:gd name="connsiteY5" fmla="*/ 202 h 677132"/>
                <a:gd name="connsiteX6" fmla="*/ 498421 w 533970"/>
                <a:gd name="connsiteY6" fmla="*/ 68020 h 677132"/>
                <a:gd name="connsiteX7" fmla="*/ 435461 w 533970"/>
                <a:gd name="connsiteY7" fmla="*/ 172795 h 677132"/>
                <a:gd name="connsiteX8" fmla="*/ 304682 w 533970"/>
                <a:gd name="connsiteY8" fmla="*/ 120693 h 677132"/>
                <a:gd name="connsiteX9" fmla="*/ 140472 w 533970"/>
                <a:gd name="connsiteY9" fmla="*/ 310336 h 677132"/>
                <a:gd name="connsiteX10" fmla="*/ 141424 w 533970"/>
                <a:gd name="connsiteY10" fmla="*/ 324147 h 677132"/>
                <a:gd name="connsiteX11" fmla="*/ 309540 w 533970"/>
                <a:gd name="connsiteY11" fmla="*/ 240613 h 677132"/>
                <a:gd name="connsiteX12" fmla="*/ 532806 w 533970"/>
                <a:gd name="connsiteY12" fmla="*/ 451877 h 677132"/>
                <a:gd name="connsiteX13" fmla="*/ 282013 w 533970"/>
                <a:gd name="connsiteY13" fmla="*/ 676953 h 677132"/>
                <a:gd name="connsiteX14" fmla="*/ -1165 w 533970"/>
                <a:gd name="connsiteY14" fmla="*/ 338911 h 677132"/>
                <a:gd name="connsiteX15" fmla="*/ 304682 w 533970"/>
                <a:gd name="connsiteY15"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970" h="677132">
                  <a:moveTo>
                    <a:pt x="269631" y="356913"/>
                  </a:moveTo>
                  <a:cubicBezTo>
                    <a:pt x="219814" y="357904"/>
                    <a:pt x="172952" y="380964"/>
                    <a:pt x="141805" y="419873"/>
                  </a:cubicBezTo>
                  <a:cubicBezTo>
                    <a:pt x="147711" y="482738"/>
                    <a:pt x="183143" y="555509"/>
                    <a:pt x="275155" y="555509"/>
                  </a:cubicBezTo>
                  <a:cubicBezTo>
                    <a:pt x="351355" y="555509"/>
                    <a:pt x="391169" y="504360"/>
                    <a:pt x="391169" y="458164"/>
                  </a:cubicBezTo>
                  <a:cubicBezTo>
                    <a:pt x="391169" y="387393"/>
                    <a:pt x="333162" y="356913"/>
                    <a:pt x="269250" y="356913"/>
                  </a:cubicBezTo>
                  <a:moveTo>
                    <a:pt x="304682" y="202"/>
                  </a:moveTo>
                  <a:cubicBezTo>
                    <a:pt x="375263" y="-998"/>
                    <a:pt x="443938" y="23052"/>
                    <a:pt x="498421" y="68020"/>
                  </a:cubicBezTo>
                  <a:lnTo>
                    <a:pt x="435461" y="172795"/>
                  </a:lnTo>
                  <a:cubicBezTo>
                    <a:pt x="401075" y="137857"/>
                    <a:pt x="353641" y="118950"/>
                    <a:pt x="304682" y="120693"/>
                  </a:cubicBezTo>
                  <a:cubicBezTo>
                    <a:pt x="205337" y="120693"/>
                    <a:pt x="140472" y="206418"/>
                    <a:pt x="140472" y="310336"/>
                  </a:cubicBezTo>
                  <a:cubicBezTo>
                    <a:pt x="140281" y="314965"/>
                    <a:pt x="140567" y="319594"/>
                    <a:pt x="141424" y="324147"/>
                  </a:cubicBezTo>
                  <a:cubicBezTo>
                    <a:pt x="171904" y="279856"/>
                    <a:pt x="237817" y="240613"/>
                    <a:pt x="309540" y="240613"/>
                  </a:cubicBezTo>
                  <a:cubicBezTo>
                    <a:pt x="427555" y="240613"/>
                    <a:pt x="532806" y="312336"/>
                    <a:pt x="532806" y="451877"/>
                  </a:cubicBezTo>
                  <a:cubicBezTo>
                    <a:pt x="532806" y="579703"/>
                    <a:pt x="431461" y="676953"/>
                    <a:pt x="282013" y="676953"/>
                  </a:cubicBezTo>
                  <a:cubicBezTo>
                    <a:pt x="81988" y="676953"/>
                    <a:pt x="-1165" y="523601"/>
                    <a:pt x="-1165" y="338911"/>
                  </a:cubicBezTo>
                  <a:cubicBezTo>
                    <a:pt x="-1165" y="140315"/>
                    <a:pt x="110944" y="-179"/>
                    <a:pt x="304682" y="-179"/>
                  </a:cubicBezTo>
                </a:path>
              </a:pathLst>
            </a:custGeom>
            <a:solidFill>
              <a:srgbClr val="1F94D9"/>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6A5FAE2-E5B2-D119-F40F-AC4C2571BD3E}"/>
                </a:ext>
              </a:extLst>
            </p:cNvPr>
            <p:cNvSpPr/>
            <p:nvPr/>
          </p:nvSpPr>
          <p:spPr>
            <a:xfrm>
              <a:off x="10700872" y="2249900"/>
              <a:ext cx="542829" cy="677132"/>
            </a:xfrm>
            <a:custGeom>
              <a:avLst/>
              <a:gdLst>
                <a:gd name="connsiteX0" fmla="*/ 270202 w 542829"/>
                <a:gd name="connsiteY0" fmla="*/ 123646 h 677132"/>
                <a:gd name="connsiteX1" fmla="*/ 140472 w 542829"/>
                <a:gd name="connsiteY1" fmla="*/ 337863 h 677132"/>
                <a:gd name="connsiteX2" fmla="*/ 270202 w 542829"/>
                <a:gd name="connsiteY2" fmla="*/ 553128 h 677132"/>
                <a:gd name="connsiteX3" fmla="*/ 399076 w 542829"/>
                <a:gd name="connsiteY3" fmla="*/ 337863 h 677132"/>
                <a:gd name="connsiteX4" fmla="*/ 270202 w 542829"/>
                <a:gd name="connsiteY4" fmla="*/ 123646 h 677132"/>
                <a:gd name="connsiteX5" fmla="*/ 270202 w 542829"/>
                <a:gd name="connsiteY5" fmla="*/ -179 h 677132"/>
                <a:gd name="connsiteX6" fmla="*/ 541664 w 542829"/>
                <a:gd name="connsiteY6" fmla="*/ 337863 h 677132"/>
                <a:gd name="connsiteX7" fmla="*/ 270202 w 542829"/>
                <a:gd name="connsiteY7" fmla="*/ 676953 h 677132"/>
                <a:gd name="connsiteX8" fmla="*/ -1165 w 542829"/>
                <a:gd name="connsiteY8" fmla="*/ 337863 h 677132"/>
                <a:gd name="connsiteX9" fmla="*/ 270202 w 542829"/>
                <a:gd name="connsiteY9"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829" h="677132">
                  <a:moveTo>
                    <a:pt x="270202" y="123646"/>
                  </a:moveTo>
                  <a:cubicBezTo>
                    <a:pt x="175810" y="123646"/>
                    <a:pt x="140472" y="216991"/>
                    <a:pt x="140472" y="337863"/>
                  </a:cubicBezTo>
                  <a:cubicBezTo>
                    <a:pt x="140472" y="458735"/>
                    <a:pt x="175810" y="553128"/>
                    <a:pt x="270202" y="553128"/>
                  </a:cubicBezTo>
                  <a:cubicBezTo>
                    <a:pt x="364595" y="553128"/>
                    <a:pt x="399076" y="458735"/>
                    <a:pt x="399076" y="337863"/>
                  </a:cubicBezTo>
                  <a:cubicBezTo>
                    <a:pt x="399076" y="216991"/>
                    <a:pt x="363643" y="123646"/>
                    <a:pt x="270202" y="123646"/>
                  </a:cubicBezTo>
                  <a:moveTo>
                    <a:pt x="270202" y="-179"/>
                  </a:moveTo>
                  <a:cubicBezTo>
                    <a:pt x="457082" y="-179"/>
                    <a:pt x="541664" y="168794"/>
                    <a:pt x="541664" y="337863"/>
                  </a:cubicBezTo>
                  <a:cubicBezTo>
                    <a:pt x="541664" y="506932"/>
                    <a:pt x="457082" y="676953"/>
                    <a:pt x="270202" y="676953"/>
                  </a:cubicBezTo>
                  <a:cubicBezTo>
                    <a:pt x="83322" y="676953"/>
                    <a:pt x="-1165" y="506932"/>
                    <a:pt x="-1165" y="337863"/>
                  </a:cubicBezTo>
                  <a:cubicBezTo>
                    <a:pt x="-1165" y="168794"/>
                    <a:pt x="82369" y="-179"/>
                    <a:pt x="270202" y="-179"/>
                  </a:cubicBezTo>
                </a:path>
              </a:pathLst>
            </a:custGeom>
            <a:solidFill>
              <a:srgbClr val="1F94D9"/>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8A30BDD-614F-BCE8-29EF-305A01EEA6CA}"/>
                </a:ext>
              </a:extLst>
            </p:cNvPr>
            <p:cNvSpPr/>
            <p:nvPr/>
          </p:nvSpPr>
          <p:spPr>
            <a:xfrm>
              <a:off x="7105471" y="2296858"/>
              <a:ext cx="368903" cy="580072"/>
            </a:xfrm>
            <a:custGeom>
              <a:avLst/>
              <a:gdLst>
                <a:gd name="connsiteX0" fmla="*/ 0 w 368903"/>
                <a:gd name="connsiteY0" fmla="*/ 0 h 580072"/>
                <a:gd name="connsiteX1" fmla="*/ 123539 w 368903"/>
                <a:gd name="connsiteY1" fmla="*/ 0 h 580072"/>
                <a:gd name="connsiteX2" fmla="*/ 123539 w 368903"/>
                <a:gd name="connsiteY2" fmla="*/ 471392 h 580072"/>
                <a:gd name="connsiteX3" fmla="*/ 368903 w 368903"/>
                <a:gd name="connsiteY3" fmla="*/ 471392 h 580072"/>
                <a:gd name="connsiteX4" fmla="*/ 368903 w 368903"/>
                <a:gd name="connsiteY4" fmla="*/ 580073 h 580072"/>
                <a:gd name="connsiteX5" fmla="*/ 0 w 368903"/>
                <a:gd name="connsiteY5" fmla="*/ 580073 h 580072"/>
                <a:gd name="connsiteX6" fmla="*/ 0 w 368903"/>
                <a:gd name="connsiteY6"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03" h="580072">
                  <a:moveTo>
                    <a:pt x="0" y="0"/>
                  </a:moveTo>
                  <a:lnTo>
                    <a:pt x="123539" y="0"/>
                  </a:lnTo>
                  <a:lnTo>
                    <a:pt x="123539" y="471392"/>
                  </a:lnTo>
                  <a:lnTo>
                    <a:pt x="368903" y="471392"/>
                  </a:lnTo>
                  <a:lnTo>
                    <a:pt x="368903" y="580073"/>
                  </a:lnTo>
                  <a:lnTo>
                    <a:pt x="0" y="580073"/>
                  </a:lnTo>
                  <a:lnTo>
                    <a:pt x="0" y="0"/>
                  </a:lnTo>
                  <a:close/>
                </a:path>
              </a:pathLst>
            </a:custGeom>
            <a:solidFill>
              <a:srgbClr val="FFFFFF"/>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C914B855-144D-A45C-E5BF-7F1ECBC678D2}"/>
                </a:ext>
              </a:extLst>
            </p:cNvPr>
            <p:cNvSpPr/>
            <p:nvPr/>
          </p:nvSpPr>
          <p:spPr>
            <a:xfrm>
              <a:off x="7592198" y="2296858"/>
              <a:ext cx="410622" cy="580072"/>
            </a:xfrm>
            <a:custGeom>
              <a:avLst/>
              <a:gdLst>
                <a:gd name="connsiteX0" fmla="*/ 0 w 410622"/>
                <a:gd name="connsiteY0" fmla="*/ 0 h 580072"/>
                <a:gd name="connsiteX1" fmla="*/ 410623 w 410622"/>
                <a:gd name="connsiteY1" fmla="*/ 0 h 580072"/>
                <a:gd name="connsiteX2" fmla="*/ 410623 w 410622"/>
                <a:gd name="connsiteY2" fmla="*/ 106108 h 580072"/>
                <a:gd name="connsiteX3" fmla="*/ 123539 w 410622"/>
                <a:gd name="connsiteY3" fmla="*/ 106108 h 580072"/>
                <a:gd name="connsiteX4" fmla="*/ 123539 w 410622"/>
                <a:gd name="connsiteY4" fmla="*/ 232219 h 580072"/>
                <a:gd name="connsiteX5" fmla="*/ 404527 w 410622"/>
                <a:gd name="connsiteY5" fmla="*/ 232219 h 580072"/>
                <a:gd name="connsiteX6" fmla="*/ 404527 w 410622"/>
                <a:gd name="connsiteY6" fmla="*/ 338328 h 580072"/>
                <a:gd name="connsiteX7" fmla="*/ 123539 w 410622"/>
                <a:gd name="connsiteY7" fmla="*/ 338328 h 580072"/>
                <a:gd name="connsiteX8" fmla="*/ 123539 w 410622"/>
                <a:gd name="connsiteY8" fmla="*/ 473107 h 580072"/>
                <a:gd name="connsiteX9" fmla="*/ 410623 w 410622"/>
                <a:gd name="connsiteY9" fmla="*/ 473107 h 580072"/>
                <a:gd name="connsiteX10" fmla="*/ 410623 w 410622"/>
                <a:gd name="connsiteY10" fmla="*/ 580073 h 580072"/>
                <a:gd name="connsiteX11" fmla="*/ 0 w 410622"/>
                <a:gd name="connsiteY11" fmla="*/ 580073 h 580072"/>
                <a:gd name="connsiteX12" fmla="*/ 0 w 410622"/>
                <a:gd name="connsiteY12"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622" h="580072">
                  <a:moveTo>
                    <a:pt x="0" y="0"/>
                  </a:moveTo>
                  <a:lnTo>
                    <a:pt x="410623" y="0"/>
                  </a:lnTo>
                  <a:lnTo>
                    <a:pt x="410623" y="106108"/>
                  </a:lnTo>
                  <a:lnTo>
                    <a:pt x="123539" y="106108"/>
                  </a:lnTo>
                  <a:lnTo>
                    <a:pt x="123539" y="232219"/>
                  </a:lnTo>
                  <a:lnTo>
                    <a:pt x="404527" y="232219"/>
                  </a:lnTo>
                  <a:lnTo>
                    <a:pt x="404527" y="338328"/>
                  </a:lnTo>
                  <a:lnTo>
                    <a:pt x="123539" y="338328"/>
                  </a:lnTo>
                  <a:lnTo>
                    <a:pt x="123539" y="473107"/>
                  </a:lnTo>
                  <a:lnTo>
                    <a:pt x="410623" y="473107"/>
                  </a:lnTo>
                  <a:lnTo>
                    <a:pt x="410623" y="580073"/>
                  </a:lnTo>
                  <a:lnTo>
                    <a:pt x="0" y="580073"/>
                  </a:lnTo>
                  <a:lnTo>
                    <a:pt x="0" y="0"/>
                  </a:lnTo>
                  <a:close/>
                </a:path>
              </a:pathLst>
            </a:custGeom>
            <a:solidFill>
              <a:srgbClr val="FFFFFF"/>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FF156733-682D-9F2B-3B03-4AAFEB103CEC}"/>
                </a:ext>
              </a:extLst>
            </p:cNvPr>
            <p:cNvSpPr/>
            <p:nvPr/>
          </p:nvSpPr>
          <p:spPr>
            <a:xfrm>
              <a:off x="8131028" y="2296858"/>
              <a:ext cx="519493" cy="580167"/>
            </a:xfrm>
            <a:custGeom>
              <a:avLst/>
              <a:gdLst>
                <a:gd name="connsiteX0" fmla="*/ 123539 w 519493"/>
                <a:gd name="connsiteY0" fmla="*/ 190500 h 580167"/>
                <a:gd name="connsiteX1" fmla="*/ 123539 w 519493"/>
                <a:gd name="connsiteY1" fmla="*/ 580168 h 580167"/>
                <a:gd name="connsiteX2" fmla="*/ 0 w 519493"/>
                <a:gd name="connsiteY2" fmla="*/ 580168 h 580167"/>
                <a:gd name="connsiteX3" fmla="*/ 0 w 519493"/>
                <a:gd name="connsiteY3" fmla="*/ 0 h 580167"/>
                <a:gd name="connsiteX4" fmla="*/ 127063 w 519493"/>
                <a:gd name="connsiteY4" fmla="*/ 0 h 580167"/>
                <a:gd name="connsiteX5" fmla="*/ 395954 w 519493"/>
                <a:gd name="connsiteY5" fmla="*/ 375761 h 580167"/>
                <a:gd name="connsiteX6" fmla="*/ 395954 w 519493"/>
                <a:gd name="connsiteY6" fmla="*/ 0 h 580167"/>
                <a:gd name="connsiteX7" fmla="*/ 519493 w 519493"/>
                <a:gd name="connsiteY7" fmla="*/ 0 h 580167"/>
                <a:gd name="connsiteX8" fmla="*/ 519493 w 519493"/>
                <a:gd name="connsiteY8" fmla="*/ 580168 h 580167"/>
                <a:gd name="connsiteX9" fmla="*/ 400241 w 519493"/>
                <a:gd name="connsiteY9" fmla="*/ 580168 h 580167"/>
                <a:gd name="connsiteX10" fmla="*/ 123539 w 519493"/>
                <a:gd name="connsiteY10" fmla="*/ 19050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493" h="580167">
                  <a:moveTo>
                    <a:pt x="123539" y="190500"/>
                  </a:moveTo>
                  <a:lnTo>
                    <a:pt x="123539" y="580168"/>
                  </a:lnTo>
                  <a:lnTo>
                    <a:pt x="0" y="580168"/>
                  </a:lnTo>
                  <a:lnTo>
                    <a:pt x="0" y="0"/>
                  </a:lnTo>
                  <a:lnTo>
                    <a:pt x="127063" y="0"/>
                  </a:lnTo>
                  <a:lnTo>
                    <a:pt x="395954" y="375761"/>
                  </a:lnTo>
                  <a:lnTo>
                    <a:pt x="395954" y="0"/>
                  </a:lnTo>
                  <a:lnTo>
                    <a:pt x="519493" y="0"/>
                  </a:lnTo>
                  <a:lnTo>
                    <a:pt x="519493" y="580168"/>
                  </a:lnTo>
                  <a:lnTo>
                    <a:pt x="400241" y="580168"/>
                  </a:lnTo>
                  <a:lnTo>
                    <a:pt x="123539" y="190500"/>
                  </a:lnTo>
                  <a:close/>
                </a:path>
              </a:pathLst>
            </a:custGeom>
            <a:solidFill>
              <a:srgbClr val="FFFFFF"/>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92E496D9-91B2-4218-DF8F-6D7750B8BFD2}"/>
                </a:ext>
              </a:extLst>
            </p:cNvPr>
            <p:cNvSpPr/>
            <p:nvPr/>
          </p:nvSpPr>
          <p:spPr>
            <a:xfrm>
              <a:off x="8769488" y="2296858"/>
              <a:ext cx="536639" cy="580072"/>
            </a:xfrm>
            <a:custGeom>
              <a:avLst/>
              <a:gdLst>
                <a:gd name="connsiteX0" fmla="*/ 227435 w 536639"/>
                <a:gd name="connsiteY0" fmla="*/ 471213 h 580072"/>
                <a:gd name="connsiteX1" fmla="*/ 409268 w 536639"/>
                <a:gd name="connsiteY1" fmla="*/ 290238 h 580072"/>
                <a:gd name="connsiteX2" fmla="*/ 227435 w 536639"/>
                <a:gd name="connsiteY2" fmla="*/ 108406 h 580072"/>
                <a:gd name="connsiteX3" fmla="*/ 122660 w 536639"/>
                <a:gd name="connsiteY3" fmla="*/ 108406 h 580072"/>
                <a:gd name="connsiteX4" fmla="*/ 122660 w 536639"/>
                <a:gd name="connsiteY4" fmla="*/ 471118 h 580072"/>
                <a:gd name="connsiteX5" fmla="*/ -1165 w 536639"/>
                <a:gd name="connsiteY5" fmla="*/ -179 h 580072"/>
                <a:gd name="connsiteX6" fmla="*/ 227435 w 536639"/>
                <a:gd name="connsiteY6" fmla="*/ -179 h 580072"/>
                <a:gd name="connsiteX7" fmla="*/ 535474 w 536639"/>
                <a:gd name="connsiteY7" fmla="*/ 290333 h 580072"/>
                <a:gd name="connsiteX8" fmla="*/ 227435 w 536639"/>
                <a:gd name="connsiteY8" fmla="*/ 579893 h 580072"/>
                <a:gd name="connsiteX9" fmla="*/ -1165 w 536639"/>
                <a:gd name="connsiteY9" fmla="*/ 579893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639" h="580072">
                  <a:moveTo>
                    <a:pt x="227435" y="471213"/>
                  </a:moveTo>
                  <a:cubicBezTo>
                    <a:pt x="342307" y="471213"/>
                    <a:pt x="409268" y="388536"/>
                    <a:pt x="409268" y="290238"/>
                  </a:cubicBezTo>
                  <a:cubicBezTo>
                    <a:pt x="409268" y="187559"/>
                    <a:pt x="346593" y="108406"/>
                    <a:pt x="227435" y="108406"/>
                  </a:cubicBezTo>
                  <a:lnTo>
                    <a:pt x="122660" y="108406"/>
                  </a:lnTo>
                  <a:lnTo>
                    <a:pt x="122660" y="471118"/>
                  </a:lnTo>
                  <a:close/>
                  <a:moveTo>
                    <a:pt x="-1165" y="-179"/>
                  </a:moveTo>
                  <a:lnTo>
                    <a:pt x="227435" y="-179"/>
                  </a:lnTo>
                  <a:cubicBezTo>
                    <a:pt x="409268" y="-179"/>
                    <a:pt x="535474" y="115454"/>
                    <a:pt x="535474" y="290333"/>
                  </a:cubicBezTo>
                  <a:cubicBezTo>
                    <a:pt x="535474" y="465213"/>
                    <a:pt x="409268" y="579893"/>
                    <a:pt x="227435" y="579893"/>
                  </a:cubicBezTo>
                  <a:lnTo>
                    <a:pt x="-1165" y="579893"/>
                  </a:lnTo>
                  <a:close/>
                </a:path>
              </a:pathLst>
            </a:custGeom>
            <a:solidFill>
              <a:srgbClr val="FFFFFF"/>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DDEB00A-424B-BE50-661D-D7C8C3E0EC15}"/>
                </a:ext>
              </a:extLst>
            </p:cNvPr>
            <p:cNvSpPr/>
            <p:nvPr/>
          </p:nvSpPr>
          <p:spPr>
            <a:xfrm>
              <a:off x="6440816" y="2296572"/>
              <a:ext cx="549497" cy="579977"/>
            </a:xfrm>
            <a:custGeom>
              <a:avLst/>
              <a:gdLst>
                <a:gd name="connsiteX0" fmla="*/ 347450 w 549497"/>
                <a:gd name="connsiteY0" fmla="*/ 474928 h 579977"/>
                <a:gd name="connsiteX1" fmla="*/ 188383 w 549497"/>
                <a:gd name="connsiteY1" fmla="*/ 474928 h 579977"/>
                <a:gd name="connsiteX2" fmla="*/ 188383 w 549497"/>
                <a:gd name="connsiteY2" fmla="*/ 338435 h 579977"/>
                <a:gd name="connsiteX3" fmla="*/ 347640 w 549497"/>
                <a:gd name="connsiteY3" fmla="*/ 338435 h 579977"/>
                <a:gd name="connsiteX4" fmla="*/ 422507 w 549497"/>
                <a:gd name="connsiteY4" fmla="*/ 406253 h 579977"/>
                <a:gd name="connsiteX5" fmla="*/ 347640 w 549497"/>
                <a:gd name="connsiteY5" fmla="*/ 474928 h 579977"/>
                <a:gd name="connsiteX6" fmla="*/ 188383 w 549497"/>
                <a:gd name="connsiteY6" fmla="*/ 105358 h 579977"/>
                <a:gd name="connsiteX7" fmla="*/ 343354 w 549497"/>
                <a:gd name="connsiteY7" fmla="*/ 105358 h 579977"/>
                <a:gd name="connsiteX8" fmla="*/ 411172 w 549497"/>
                <a:gd name="connsiteY8" fmla="*/ 168794 h 579977"/>
                <a:gd name="connsiteX9" fmla="*/ 343354 w 549497"/>
                <a:gd name="connsiteY9" fmla="*/ 233183 h 579977"/>
                <a:gd name="connsiteX10" fmla="*/ 188383 w 549497"/>
                <a:gd name="connsiteY10" fmla="*/ 233183 h 579977"/>
                <a:gd name="connsiteX11" fmla="*/ 437271 w 549497"/>
                <a:gd name="connsiteY11" fmla="*/ 280999 h 579977"/>
                <a:gd name="connsiteX12" fmla="*/ 537283 w 549497"/>
                <a:gd name="connsiteY12" fmla="*/ 147649 h 579977"/>
                <a:gd name="connsiteX13" fmla="*/ 370310 w 549497"/>
                <a:gd name="connsiteY13" fmla="*/ -179 h 579977"/>
                <a:gd name="connsiteX14" fmla="*/ -1165 w 549497"/>
                <a:gd name="connsiteY14" fmla="*/ -179 h 579977"/>
                <a:gd name="connsiteX15" fmla="*/ 64558 w 549497"/>
                <a:gd name="connsiteY15" fmla="*/ 74973 h 579977"/>
                <a:gd name="connsiteX16" fmla="*/ 64558 w 549497"/>
                <a:gd name="connsiteY16" fmla="*/ 579798 h 579977"/>
                <a:gd name="connsiteX17" fmla="*/ 379549 w 549497"/>
                <a:gd name="connsiteY17" fmla="*/ 579798 h 579977"/>
                <a:gd name="connsiteX18" fmla="*/ 548333 w 549497"/>
                <a:gd name="connsiteY18" fmla="*/ 423302 h 579977"/>
                <a:gd name="connsiteX19" fmla="*/ 436985 w 549497"/>
                <a:gd name="connsiteY19" fmla="*/ 280427 h 57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497" h="579977">
                  <a:moveTo>
                    <a:pt x="347450" y="474928"/>
                  </a:moveTo>
                  <a:lnTo>
                    <a:pt x="188383" y="474928"/>
                  </a:lnTo>
                  <a:lnTo>
                    <a:pt x="188383" y="338435"/>
                  </a:lnTo>
                  <a:lnTo>
                    <a:pt x="347640" y="338435"/>
                  </a:lnTo>
                  <a:cubicBezTo>
                    <a:pt x="396408" y="338435"/>
                    <a:pt x="422507" y="369676"/>
                    <a:pt x="422507" y="406253"/>
                  </a:cubicBezTo>
                  <a:cubicBezTo>
                    <a:pt x="422507" y="447972"/>
                    <a:pt x="394599" y="474928"/>
                    <a:pt x="347640" y="474928"/>
                  </a:cubicBezTo>
                  <a:moveTo>
                    <a:pt x="188383" y="105358"/>
                  </a:moveTo>
                  <a:lnTo>
                    <a:pt x="343354" y="105358"/>
                  </a:lnTo>
                  <a:cubicBezTo>
                    <a:pt x="385074" y="105358"/>
                    <a:pt x="411172" y="133171"/>
                    <a:pt x="411172" y="168794"/>
                  </a:cubicBezTo>
                  <a:cubicBezTo>
                    <a:pt x="411172" y="206228"/>
                    <a:pt x="385074" y="233183"/>
                    <a:pt x="343354" y="233183"/>
                  </a:cubicBezTo>
                  <a:lnTo>
                    <a:pt x="188383" y="233183"/>
                  </a:lnTo>
                  <a:close/>
                  <a:moveTo>
                    <a:pt x="437271" y="280999"/>
                  </a:moveTo>
                  <a:cubicBezTo>
                    <a:pt x="492135" y="269664"/>
                    <a:pt x="537283" y="220991"/>
                    <a:pt x="537283" y="147649"/>
                  </a:cubicBezTo>
                  <a:cubicBezTo>
                    <a:pt x="537283" y="70211"/>
                    <a:pt x="480800" y="-179"/>
                    <a:pt x="370310" y="-179"/>
                  </a:cubicBezTo>
                  <a:lnTo>
                    <a:pt x="-1165" y="-179"/>
                  </a:lnTo>
                  <a:lnTo>
                    <a:pt x="64558" y="74973"/>
                  </a:lnTo>
                  <a:lnTo>
                    <a:pt x="64558" y="579798"/>
                  </a:lnTo>
                  <a:lnTo>
                    <a:pt x="379549" y="579798"/>
                  </a:lnTo>
                  <a:cubicBezTo>
                    <a:pt x="490040" y="579798"/>
                    <a:pt x="548333" y="510266"/>
                    <a:pt x="548333" y="423302"/>
                  </a:cubicBezTo>
                  <a:cubicBezTo>
                    <a:pt x="548333" y="350246"/>
                    <a:pt x="498802" y="289952"/>
                    <a:pt x="436985" y="280427"/>
                  </a:cubicBezTo>
                </a:path>
              </a:pathLst>
            </a:custGeom>
            <a:solidFill>
              <a:srgbClr val="FFFFFF"/>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0627D6A4-3FD4-2B27-EC92-993452495245}"/>
                </a:ext>
              </a:extLst>
            </p:cNvPr>
            <p:cNvSpPr/>
            <p:nvPr/>
          </p:nvSpPr>
          <p:spPr>
            <a:xfrm>
              <a:off x="6384524" y="2296857"/>
              <a:ext cx="242031"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solidFill>
              <a:srgbClr val="52BAE8"/>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70C50DA-6999-7263-73BE-1717F2CE6F73}"/>
                </a:ext>
              </a:extLst>
            </p:cNvPr>
            <p:cNvSpPr/>
            <p:nvPr/>
          </p:nvSpPr>
          <p:spPr>
            <a:xfrm>
              <a:off x="6388238" y="2296857"/>
              <a:ext cx="242031"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solidFill>
              <a:srgbClr val="1F94D9"/>
            </a:solidFill>
            <a:ln w="9525" cap="flat">
              <a:noFill/>
              <a:prstDash val="solid"/>
              <a:miter/>
            </a:ln>
          </p:spPr>
          <p:txBody>
            <a:bodyPr rtlCol="0" anchor="ctr"/>
            <a:lstStyle/>
            <a:p>
              <a:endParaRPr lang="en-IN"/>
            </a:p>
          </p:txBody>
        </p:sp>
      </p:grpSp>
      <p:grpSp>
        <p:nvGrpSpPr>
          <p:cNvPr id="64" name="Group 63">
            <a:extLst>
              <a:ext uri="{FF2B5EF4-FFF2-40B4-BE49-F238E27FC236}">
                <a16:creationId xmlns:a16="http://schemas.microsoft.com/office/drawing/2014/main" id="{A5336623-FAC6-0BF4-36CF-27E7EC4DE5C2}"/>
              </a:ext>
            </a:extLst>
          </p:cNvPr>
          <p:cNvGrpSpPr/>
          <p:nvPr/>
        </p:nvGrpSpPr>
        <p:grpSpPr>
          <a:xfrm>
            <a:off x="7628478" y="3793697"/>
            <a:ext cx="2719759" cy="904832"/>
            <a:chOff x="6384524" y="1743074"/>
            <a:chExt cx="5073300" cy="1687829"/>
          </a:xfrm>
          <a:solidFill>
            <a:schemeClr val="bg1"/>
          </a:solidFill>
        </p:grpSpPr>
        <p:sp>
          <p:nvSpPr>
            <p:cNvPr id="65" name="Freeform: Shape 64">
              <a:extLst>
                <a:ext uri="{FF2B5EF4-FFF2-40B4-BE49-F238E27FC236}">
                  <a16:creationId xmlns:a16="http://schemas.microsoft.com/office/drawing/2014/main" id="{5442ED64-B844-CC71-BA49-6A1507CF3AEB}"/>
                </a:ext>
              </a:extLst>
            </p:cNvPr>
            <p:cNvSpPr/>
            <p:nvPr/>
          </p:nvSpPr>
          <p:spPr>
            <a:xfrm>
              <a:off x="9808190" y="1743074"/>
              <a:ext cx="1649634" cy="1687829"/>
            </a:xfrm>
            <a:custGeom>
              <a:avLst/>
              <a:gdLst>
                <a:gd name="connsiteX0" fmla="*/ 804745 w 1649634"/>
                <a:gd name="connsiteY0" fmla="*/ -179 h 1687829"/>
                <a:gd name="connsiteX1" fmla="*/ 804745 w 1649634"/>
                <a:gd name="connsiteY1" fmla="*/ -179 h 1687829"/>
                <a:gd name="connsiteX2" fmla="*/ -1165 w 1649634"/>
                <a:gd name="connsiteY2" fmla="*/ 591419 h 1687829"/>
                <a:gd name="connsiteX3" fmla="*/ 75035 w 1649634"/>
                <a:gd name="connsiteY3" fmla="*/ 615136 h 1687829"/>
                <a:gd name="connsiteX4" fmla="*/ 1032488 w 1649634"/>
                <a:gd name="connsiteY4" fmla="*/ 114835 h 1687829"/>
                <a:gd name="connsiteX5" fmla="*/ 1532837 w 1649634"/>
                <a:gd name="connsiteY5" fmla="*/ 1072336 h 1687829"/>
                <a:gd name="connsiteX6" fmla="*/ 575288 w 1649634"/>
                <a:gd name="connsiteY6" fmla="*/ 1572637 h 1687829"/>
                <a:gd name="connsiteX7" fmla="*/ 75035 w 1649634"/>
                <a:gd name="connsiteY7" fmla="*/ 1072336 h 1687829"/>
                <a:gd name="connsiteX8" fmla="*/ -1165 w 1649634"/>
                <a:gd name="connsiteY8" fmla="*/ 1096053 h 1687829"/>
                <a:gd name="connsiteX9" fmla="*/ 804650 w 1649634"/>
                <a:gd name="connsiteY9" fmla="*/ 1687651 h 1687829"/>
                <a:gd name="connsiteX10" fmla="*/ 804650 w 1649634"/>
                <a:gd name="connsiteY10" fmla="*/ 1687651 h 1687829"/>
                <a:gd name="connsiteX11" fmla="*/ 1648469 w 1649634"/>
                <a:gd name="connsiteY11" fmla="*/ 843831 h 1687829"/>
                <a:gd name="connsiteX12" fmla="*/ 804650 w 1649634"/>
                <a:gd name="connsiteY12" fmla="*/ 11 h 16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634" h="1687829">
                  <a:moveTo>
                    <a:pt x="804745" y="-179"/>
                  </a:moveTo>
                  <a:lnTo>
                    <a:pt x="804745" y="-179"/>
                  </a:lnTo>
                  <a:cubicBezTo>
                    <a:pt x="435747" y="-227"/>
                    <a:pt x="109420" y="239327"/>
                    <a:pt x="-1165" y="591419"/>
                  </a:cubicBezTo>
                  <a:lnTo>
                    <a:pt x="75035" y="615136"/>
                  </a:lnTo>
                  <a:cubicBezTo>
                    <a:pt x="201241" y="212581"/>
                    <a:pt x="629961" y="-11419"/>
                    <a:pt x="1032488" y="114835"/>
                  </a:cubicBezTo>
                  <a:cubicBezTo>
                    <a:pt x="1435110" y="241089"/>
                    <a:pt x="1659043" y="669781"/>
                    <a:pt x="1532837" y="1072336"/>
                  </a:cubicBezTo>
                  <a:cubicBezTo>
                    <a:pt x="1406535" y="1474891"/>
                    <a:pt x="977910" y="1698890"/>
                    <a:pt x="575288" y="1572637"/>
                  </a:cubicBezTo>
                  <a:cubicBezTo>
                    <a:pt x="336686" y="1497808"/>
                    <a:pt x="149901" y="1310937"/>
                    <a:pt x="75035" y="1072336"/>
                  </a:cubicBezTo>
                  <a:lnTo>
                    <a:pt x="-1165" y="1096053"/>
                  </a:lnTo>
                  <a:cubicBezTo>
                    <a:pt x="109325" y="1448107"/>
                    <a:pt x="435651" y="1687660"/>
                    <a:pt x="804650" y="1687651"/>
                  </a:cubicBezTo>
                  <a:lnTo>
                    <a:pt x="804650" y="1687651"/>
                  </a:lnTo>
                  <a:cubicBezTo>
                    <a:pt x="1270708" y="1687651"/>
                    <a:pt x="1648469" y="1309861"/>
                    <a:pt x="1648469" y="843831"/>
                  </a:cubicBezTo>
                  <a:cubicBezTo>
                    <a:pt x="1648469" y="377801"/>
                    <a:pt x="1270708" y="11"/>
                    <a:pt x="804650" y="11"/>
                  </a:cubicBezTo>
                </a:path>
              </a:pathLst>
            </a:custGeom>
            <a:grp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24FCC5EC-3210-A5C3-8854-7761A37392CA}"/>
                </a:ext>
              </a:extLst>
            </p:cNvPr>
            <p:cNvSpPr/>
            <p:nvPr/>
          </p:nvSpPr>
          <p:spPr>
            <a:xfrm>
              <a:off x="9413568" y="2249900"/>
              <a:ext cx="517207" cy="677132"/>
            </a:xfrm>
            <a:custGeom>
              <a:avLst/>
              <a:gdLst>
                <a:gd name="connsiteX0" fmla="*/ 71797 w 517207"/>
                <a:gd name="connsiteY0" fmla="*/ 480357 h 677132"/>
                <a:gd name="connsiteX1" fmla="*/ 252772 w 517207"/>
                <a:gd name="connsiteY1" fmla="*/ 555128 h 677132"/>
                <a:gd name="connsiteX2" fmla="*/ 376597 w 517207"/>
                <a:gd name="connsiteY2" fmla="*/ 470546 h 677132"/>
                <a:gd name="connsiteX3" fmla="*/ 244866 w 517207"/>
                <a:gd name="connsiteY3" fmla="*/ 392918 h 677132"/>
                <a:gd name="connsiteX4" fmla="*/ 163236 w 517207"/>
                <a:gd name="connsiteY4" fmla="*/ 393870 h 677132"/>
                <a:gd name="connsiteX5" fmla="*/ 163236 w 517207"/>
                <a:gd name="connsiteY5" fmla="*/ 272045 h 677132"/>
                <a:gd name="connsiteX6" fmla="*/ 244866 w 517207"/>
                <a:gd name="connsiteY6" fmla="*/ 272998 h 677132"/>
                <a:gd name="connsiteX7" fmla="*/ 365738 w 517207"/>
                <a:gd name="connsiteY7" fmla="*/ 200322 h 677132"/>
                <a:gd name="connsiteX8" fmla="*/ 243819 w 517207"/>
                <a:gd name="connsiteY8" fmla="*/ 121646 h 677132"/>
                <a:gd name="connsiteX9" fmla="*/ 76654 w 517207"/>
                <a:gd name="connsiteY9" fmla="*/ 190416 h 677132"/>
                <a:gd name="connsiteX10" fmla="*/ 7884 w 517207"/>
                <a:gd name="connsiteY10" fmla="*/ 103929 h 677132"/>
                <a:gd name="connsiteX11" fmla="*/ 258582 w 517207"/>
                <a:gd name="connsiteY11" fmla="*/ -179 h 677132"/>
                <a:gd name="connsiteX12" fmla="*/ 506232 w 517207"/>
                <a:gd name="connsiteY12" fmla="*/ 177653 h 677132"/>
                <a:gd name="connsiteX13" fmla="*/ 362595 w 517207"/>
                <a:gd name="connsiteY13" fmla="*/ 327100 h 677132"/>
                <a:gd name="connsiteX14" fmla="*/ 516043 w 517207"/>
                <a:gd name="connsiteY14" fmla="*/ 484358 h 677132"/>
                <a:gd name="connsiteX15" fmla="*/ 257439 w 517207"/>
                <a:gd name="connsiteY15" fmla="*/ 676953 h 677132"/>
                <a:gd name="connsiteX16" fmla="*/ -1165 w 517207"/>
                <a:gd name="connsiteY16" fmla="*/ 572178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207" h="677132">
                  <a:moveTo>
                    <a:pt x="71797" y="480357"/>
                  </a:moveTo>
                  <a:cubicBezTo>
                    <a:pt x="120089" y="527830"/>
                    <a:pt x="185049" y="554643"/>
                    <a:pt x="252772" y="555128"/>
                  </a:cubicBezTo>
                  <a:cubicBezTo>
                    <a:pt x="332401" y="555128"/>
                    <a:pt x="376597" y="520648"/>
                    <a:pt x="376597" y="470546"/>
                  </a:cubicBezTo>
                  <a:cubicBezTo>
                    <a:pt x="376597" y="417492"/>
                    <a:pt x="336306" y="392918"/>
                    <a:pt x="244866" y="392918"/>
                  </a:cubicBezTo>
                  <a:cubicBezTo>
                    <a:pt x="217339" y="392918"/>
                    <a:pt x="173047" y="392918"/>
                    <a:pt x="163236" y="393870"/>
                  </a:cubicBezTo>
                  <a:lnTo>
                    <a:pt x="163236" y="272045"/>
                  </a:lnTo>
                  <a:cubicBezTo>
                    <a:pt x="175047" y="272998"/>
                    <a:pt x="220386" y="272998"/>
                    <a:pt x="244866" y="272998"/>
                  </a:cubicBezTo>
                  <a:cubicBezTo>
                    <a:pt x="317542" y="272998"/>
                    <a:pt x="365738" y="249376"/>
                    <a:pt x="365738" y="200322"/>
                  </a:cubicBezTo>
                  <a:cubicBezTo>
                    <a:pt x="365738" y="148220"/>
                    <a:pt x="312684" y="121646"/>
                    <a:pt x="243819" y="121646"/>
                  </a:cubicBezTo>
                  <a:cubicBezTo>
                    <a:pt x="181239" y="121865"/>
                    <a:pt x="121232" y="146544"/>
                    <a:pt x="76654" y="190416"/>
                  </a:cubicBezTo>
                  <a:lnTo>
                    <a:pt x="7884" y="103929"/>
                  </a:lnTo>
                  <a:cubicBezTo>
                    <a:pt x="60938" y="44017"/>
                    <a:pt x="143520" y="-179"/>
                    <a:pt x="258582" y="-179"/>
                  </a:cubicBezTo>
                  <a:cubicBezTo>
                    <a:pt x="412029" y="-179"/>
                    <a:pt x="506232" y="68591"/>
                    <a:pt x="506232" y="177653"/>
                  </a:cubicBezTo>
                  <a:cubicBezTo>
                    <a:pt x="506232" y="260234"/>
                    <a:pt x="435366" y="314336"/>
                    <a:pt x="362595" y="327100"/>
                  </a:cubicBezTo>
                  <a:cubicBezTo>
                    <a:pt x="429270" y="333958"/>
                    <a:pt x="516043" y="386060"/>
                    <a:pt x="516043" y="484358"/>
                  </a:cubicBezTo>
                  <a:cubicBezTo>
                    <a:pt x="516043" y="597324"/>
                    <a:pt x="414792" y="676953"/>
                    <a:pt x="257439" y="676953"/>
                  </a:cubicBezTo>
                  <a:cubicBezTo>
                    <a:pt x="136472" y="676953"/>
                    <a:pt x="46937" y="630757"/>
                    <a:pt x="-1165" y="572178"/>
                  </a:cubicBezTo>
                  <a:close/>
                </a:path>
              </a:pathLst>
            </a:custGeom>
            <a:grp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AC3A6DF1-F7E0-7068-72BD-681969D80A7F}"/>
                </a:ext>
              </a:extLst>
            </p:cNvPr>
            <p:cNvSpPr/>
            <p:nvPr/>
          </p:nvSpPr>
          <p:spPr>
            <a:xfrm>
              <a:off x="10053458" y="2249519"/>
              <a:ext cx="533970" cy="677132"/>
            </a:xfrm>
            <a:custGeom>
              <a:avLst/>
              <a:gdLst>
                <a:gd name="connsiteX0" fmla="*/ 269631 w 533970"/>
                <a:gd name="connsiteY0" fmla="*/ 356913 h 677132"/>
                <a:gd name="connsiteX1" fmla="*/ 141805 w 533970"/>
                <a:gd name="connsiteY1" fmla="*/ 419873 h 677132"/>
                <a:gd name="connsiteX2" fmla="*/ 275155 w 533970"/>
                <a:gd name="connsiteY2" fmla="*/ 555509 h 677132"/>
                <a:gd name="connsiteX3" fmla="*/ 391169 w 533970"/>
                <a:gd name="connsiteY3" fmla="*/ 458164 h 677132"/>
                <a:gd name="connsiteX4" fmla="*/ 269250 w 533970"/>
                <a:gd name="connsiteY4" fmla="*/ 356913 h 677132"/>
                <a:gd name="connsiteX5" fmla="*/ 304682 w 533970"/>
                <a:gd name="connsiteY5" fmla="*/ 202 h 677132"/>
                <a:gd name="connsiteX6" fmla="*/ 498421 w 533970"/>
                <a:gd name="connsiteY6" fmla="*/ 68020 h 677132"/>
                <a:gd name="connsiteX7" fmla="*/ 435461 w 533970"/>
                <a:gd name="connsiteY7" fmla="*/ 172795 h 677132"/>
                <a:gd name="connsiteX8" fmla="*/ 304682 w 533970"/>
                <a:gd name="connsiteY8" fmla="*/ 120693 h 677132"/>
                <a:gd name="connsiteX9" fmla="*/ 140472 w 533970"/>
                <a:gd name="connsiteY9" fmla="*/ 310336 h 677132"/>
                <a:gd name="connsiteX10" fmla="*/ 141424 w 533970"/>
                <a:gd name="connsiteY10" fmla="*/ 324147 h 677132"/>
                <a:gd name="connsiteX11" fmla="*/ 309540 w 533970"/>
                <a:gd name="connsiteY11" fmla="*/ 240613 h 677132"/>
                <a:gd name="connsiteX12" fmla="*/ 532806 w 533970"/>
                <a:gd name="connsiteY12" fmla="*/ 451877 h 677132"/>
                <a:gd name="connsiteX13" fmla="*/ 282013 w 533970"/>
                <a:gd name="connsiteY13" fmla="*/ 676953 h 677132"/>
                <a:gd name="connsiteX14" fmla="*/ -1165 w 533970"/>
                <a:gd name="connsiteY14" fmla="*/ 338911 h 677132"/>
                <a:gd name="connsiteX15" fmla="*/ 304682 w 533970"/>
                <a:gd name="connsiteY15"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970" h="677132">
                  <a:moveTo>
                    <a:pt x="269631" y="356913"/>
                  </a:moveTo>
                  <a:cubicBezTo>
                    <a:pt x="219814" y="357904"/>
                    <a:pt x="172952" y="380964"/>
                    <a:pt x="141805" y="419873"/>
                  </a:cubicBezTo>
                  <a:cubicBezTo>
                    <a:pt x="147711" y="482738"/>
                    <a:pt x="183143" y="555509"/>
                    <a:pt x="275155" y="555509"/>
                  </a:cubicBezTo>
                  <a:cubicBezTo>
                    <a:pt x="351355" y="555509"/>
                    <a:pt x="391169" y="504360"/>
                    <a:pt x="391169" y="458164"/>
                  </a:cubicBezTo>
                  <a:cubicBezTo>
                    <a:pt x="391169" y="387393"/>
                    <a:pt x="333162" y="356913"/>
                    <a:pt x="269250" y="356913"/>
                  </a:cubicBezTo>
                  <a:moveTo>
                    <a:pt x="304682" y="202"/>
                  </a:moveTo>
                  <a:cubicBezTo>
                    <a:pt x="375263" y="-998"/>
                    <a:pt x="443938" y="23052"/>
                    <a:pt x="498421" y="68020"/>
                  </a:cubicBezTo>
                  <a:lnTo>
                    <a:pt x="435461" y="172795"/>
                  </a:lnTo>
                  <a:cubicBezTo>
                    <a:pt x="401075" y="137857"/>
                    <a:pt x="353641" y="118950"/>
                    <a:pt x="304682" y="120693"/>
                  </a:cubicBezTo>
                  <a:cubicBezTo>
                    <a:pt x="205337" y="120693"/>
                    <a:pt x="140472" y="206418"/>
                    <a:pt x="140472" y="310336"/>
                  </a:cubicBezTo>
                  <a:cubicBezTo>
                    <a:pt x="140281" y="314965"/>
                    <a:pt x="140567" y="319594"/>
                    <a:pt x="141424" y="324147"/>
                  </a:cubicBezTo>
                  <a:cubicBezTo>
                    <a:pt x="171904" y="279856"/>
                    <a:pt x="237817" y="240613"/>
                    <a:pt x="309540" y="240613"/>
                  </a:cubicBezTo>
                  <a:cubicBezTo>
                    <a:pt x="427555" y="240613"/>
                    <a:pt x="532806" y="312336"/>
                    <a:pt x="532806" y="451877"/>
                  </a:cubicBezTo>
                  <a:cubicBezTo>
                    <a:pt x="532806" y="579703"/>
                    <a:pt x="431461" y="676953"/>
                    <a:pt x="282013" y="676953"/>
                  </a:cubicBezTo>
                  <a:cubicBezTo>
                    <a:pt x="81988" y="676953"/>
                    <a:pt x="-1165" y="523601"/>
                    <a:pt x="-1165" y="338911"/>
                  </a:cubicBezTo>
                  <a:cubicBezTo>
                    <a:pt x="-1165" y="140315"/>
                    <a:pt x="110944" y="-179"/>
                    <a:pt x="304682" y="-179"/>
                  </a:cubicBezTo>
                </a:path>
              </a:pathLst>
            </a:custGeom>
            <a:grp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83358500-86D8-C4B7-3C71-917EFE602738}"/>
                </a:ext>
              </a:extLst>
            </p:cNvPr>
            <p:cNvSpPr/>
            <p:nvPr/>
          </p:nvSpPr>
          <p:spPr>
            <a:xfrm>
              <a:off x="10700872" y="2249900"/>
              <a:ext cx="542829" cy="677132"/>
            </a:xfrm>
            <a:custGeom>
              <a:avLst/>
              <a:gdLst>
                <a:gd name="connsiteX0" fmla="*/ 270202 w 542829"/>
                <a:gd name="connsiteY0" fmla="*/ 123646 h 677132"/>
                <a:gd name="connsiteX1" fmla="*/ 140472 w 542829"/>
                <a:gd name="connsiteY1" fmla="*/ 337863 h 677132"/>
                <a:gd name="connsiteX2" fmla="*/ 270202 w 542829"/>
                <a:gd name="connsiteY2" fmla="*/ 553128 h 677132"/>
                <a:gd name="connsiteX3" fmla="*/ 399076 w 542829"/>
                <a:gd name="connsiteY3" fmla="*/ 337863 h 677132"/>
                <a:gd name="connsiteX4" fmla="*/ 270202 w 542829"/>
                <a:gd name="connsiteY4" fmla="*/ 123646 h 677132"/>
                <a:gd name="connsiteX5" fmla="*/ 270202 w 542829"/>
                <a:gd name="connsiteY5" fmla="*/ -179 h 677132"/>
                <a:gd name="connsiteX6" fmla="*/ 541664 w 542829"/>
                <a:gd name="connsiteY6" fmla="*/ 337863 h 677132"/>
                <a:gd name="connsiteX7" fmla="*/ 270202 w 542829"/>
                <a:gd name="connsiteY7" fmla="*/ 676953 h 677132"/>
                <a:gd name="connsiteX8" fmla="*/ -1165 w 542829"/>
                <a:gd name="connsiteY8" fmla="*/ 337863 h 677132"/>
                <a:gd name="connsiteX9" fmla="*/ 270202 w 542829"/>
                <a:gd name="connsiteY9"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829" h="677132">
                  <a:moveTo>
                    <a:pt x="270202" y="123646"/>
                  </a:moveTo>
                  <a:cubicBezTo>
                    <a:pt x="175810" y="123646"/>
                    <a:pt x="140472" y="216991"/>
                    <a:pt x="140472" y="337863"/>
                  </a:cubicBezTo>
                  <a:cubicBezTo>
                    <a:pt x="140472" y="458735"/>
                    <a:pt x="175810" y="553128"/>
                    <a:pt x="270202" y="553128"/>
                  </a:cubicBezTo>
                  <a:cubicBezTo>
                    <a:pt x="364595" y="553128"/>
                    <a:pt x="399076" y="458735"/>
                    <a:pt x="399076" y="337863"/>
                  </a:cubicBezTo>
                  <a:cubicBezTo>
                    <a:pt x="399076" y="216991"/>
                    <a:pt x="363643" y="123646"/>
                    <a:pt x="270202" y="123646"/>
                  </a:cubicBezTo>
                  <a:moveTo>
                    <a:pt x="270202" y="-179"/>
                  </a:moveTo>
                  <a:cubicBezTo>
                    <a:pt x="457082" y="-179"/>
                    <a:pt x="541664" y="168794"/>
                    <a:pt x="541664" y="337863"/>
                  </a:cubicBezTo>
                  <a:cubicBezTo>
                    <a:pt x="541664" y="506932"/>
                    <a:pt x="457082" y="676953"/>
                    <a:pt x="270202" y="676953"/>
                  </a:cubicBezTo>
                  <a:cubicBezTo>
                    <a:pt x="83322" y="676953"/>
                    <a:pt x="-1165" y="506932"/>
                    <a:pt x="-1165" y="337863"/>
                  </a:cubicBezTo>
                  <a:cubicBezTo>
                    <a:pt x="-1165" y="168794"/>
                    <a:pt x="82369" y="-179"/>
                    <a:pt x="270202" y="-179"/>
                  </a:cubicBezTo>
                </a:path>
              </a:pathLst>
            </a:custGeom>
            <a:grp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8E7F72A-67E3-8275-A22C-B84ACC92B39A}"/>
                </a:ext>
              </a:extLst>
            </p:cNvPr>
            <p:cNvSpPr/>
            <p:nvPr/>
          </p:nvSpPr>
          <p:spPr>
            <a:xfrm>
              <a:off x="7105471" y="2296858"/>
              <a:ext cx="368903" cy="580072"/>
            </a:xfrm>
            <a:custGeom>
              <a:avLst/>
              <a:gdLst>
                <a:gd name="connsiteX0" fmla="*/ 0 w 368903"/>
                <a:gd name="connsiteY0" fmla="*/ 0 h 580072"/>
                <a:gd name="connsiteX1" fmla="*/ 123539 w 368903"/>
                <a:gd name="connsiteY1" fmla="*/ 0 h 580072"/>
                <a:gd name="connsiteX2" fmla="*/ 123539 w 368903"/>
                <a:gd name="connsiteY2" fmla="*/ 471392 h 580072"/>
                <a:gd name="connsiteX3" fmla="*/ 368903 w 368903"/>
                <a:gd name="connsiteY3" fmla="*/ 471392 h 580072"/>
                <a:gd name="connsiteX4" fmla="*/ 368903 w 368903"/>
                <a:gd name="connsiteY4" fmla="*/ 580073 h 580072"/>
                <a:gd name="connsiteX5" fmla="*/ 0 w 368903"/>
                <a:gd name="connsiteY5" fmla="*/ 580073 h 580072"/>
                <a:gd name="connsiteX6" fmla="*/ 0 w 368903"/>
                <a:gd name="connsiteY6"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03" h="580072">
                  <a:moveTo>
                    <a:pt x="0" y="0"/>
                  </a:moveTo>
                  <a:lnTo>
                    <a:pt x="123539" y="0"/>
                  </a:lnTo>
                  <a:lnTo>
                    <a:pt x="123539" y="471392"/>
                  </a:lnTo>
                  <a:lnTo>
                    <a:pt x="368903" y="471392"/>
                  </a:lnTo>
                  <a:lnTo>
                    <a:pt x="368903" y="580073"/>
                  </a:lnTo>
                  <a:lnTo>
                    <a:pt x="0" y="580073"/>
                  </a:lnTo>
                  <a:lnTo>
                    <a:pt x="0" y="0"/>
                  </a:lnTo>
                  <a:close/>
                </a:path>
              </a:pathLst>
            </a:custGeom>
            <a:grp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66608185-0BBF-157D-CEEF-37DEC1BA99AA}"/>
                </a:ext>
              </a:extLst>
            </p:cNvPr>
            <p:cNvSpPr/>
            <p:nvPr/>
          </p:nvSpPr>
          <p:spPr>
            <a:xfrm>
              <a:off x="7592198" y="2296858"/>
              <a:ext cx="410622" cy="580072"/>
            </a:xfrm>
            <a:custGeom>
              <a:avLst/>
              <a:gdLst>
                <a:gd name="connsiteX0" fmla="*/ 0 w 410622"/>
                <a:gd name="connsiteY0" fmla="*/ 0 h 580072"/>
                <a:gd name="connsiteX1" fmla="*/ 410623 w 410622"/>
                <a:gd name="connsiteY1" fmla="*/ 0 h 580072"/>
                <a:gd name="connsiteX2" fmla="*/ 410623 w 410622"/>
                <a:gd name="connsiteY2" fmla="*/ 106108 h 580072"/>
                <a:gd name="connsiteX3" fmla="*/ 123539 w 410622"/>
                <a:gd name="connsiteY3" fmla="*/ 106108 h 580072"/>
                <a:gd name="connsiteX4" fmla="*/ 123539 w 410622"/>
                <a:gd name="connsiteY4" fmla="*/ 232219 h 580072"/>
                <a:gd name="connsiteX5" fmla="*/ 404527 w 410622"/>
                <a:gd name="connsiteY5" fmla="*/ 232219 h 580072"/>
                <a:gd name="connsiteX6" fmla="*/ 404527 w 410622"/>
                <a:gd name="connsiteY6" fmla="*/ 338328 h 580072"/>
                <a:gd name="connsiteX7" fmla="*/ 123539 w 410622"/>
                <a:gd name="connsiteY7" fmla="*/ 338328 h 580072"/>
                <a:gd name="connsiteX8" fmla="*/ 123539 w 410622"/>
                <a:gd name="connsiteY8" fmla="*/ 473107 h 580072"/>
                <a:gd name="connsiteX9" fmla="*/ 410623 w 410622"/>
                <a:gd name="connsiteY9" fmla="*/ 473107 h 580072"/>
                <a:gd name="connsiteX10" fmla="*/ 410623 w 410622"/>
                <a:gd name="connsiteY10" fmla="*/ 580073 h 580072"/>
                <a:gd name="connsiteX11" fmla="*/ 0 w 410622"/>
                <a:gd name="connsiteY11" fmla="*/ 580073 h 580072"/>
                <a:gd name="connsiteX12" fmla="*/ 0 w 410622"/>
                <a:gd name="connsiteY12"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622" h="580072">
                  <a:moveTo>
                    <a:pt x="0" y="0"/>
                  </a:moveTo>
                  <a:lnTo>
                    <a:pt x="410623" y="0"/>
                  </a:lnTo>
                  <a:lnTo>
                    <a:pt x="410623" y="106108"/>
                  </a:lnTo>
                  <a:lnTo>
                    <a:pt x="123539" y="106108"/>
                  </a:lnTo>
                  <a:lnTo>
                    <a:pt x="123539" y="232219"/>
                  </a:lnTo>
                  <a:lnTo>
                    <a:pt x="404527" y="232219"/>
                  </a:lnTo>
                  <a:lnTo>
                    <a:pt x="404527" y="338328"/>
                  </a:lnTo>
                  <a:lnTo>
                    <a:pt x="123539" y="338328"/>
                  </a:lnTo>
                  <a:lnTo>
                    <a:pt x="123539" y="473107"/>
                  </a:lnTo>
                  <a:lnTo>
                    <a:pt x="410623" y="473107"/>
                  </a:lnTo>
                  <a:lnTo>
                    <a:pt x="410623" y="580073"/>
                  </a:lnTo>
                  <a:lnTo>
                    <a:pt x="0" y="580073"/>
                  </a:lnTo>
                  <a:lnTo>
                    <a:pt x="0" y="0"/>
                  </a:lnTo>
                  <a:close/>
                </a:path>
              </a:pathLst>
            </a:custGeom>
            <a:grp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CF8E6D2F-6081-94BB-CD77-28899E558724}"/>
                </a:ext>
              </a:extLst>
            </p:cNvPr>
            <p:cNvSpPr/>
            <p:nvPr/>
          </p:nvSpPr>
          <p:spPr>
            <a:xfrm>
              <a:off x="8131028" y="2296858"/>
              <a:ext cx="519493" cy="580167"/>
            </a:xfrm>
            <a:custGeom>
              <a:avLst/>
              <a:gdLst>
                <a:gd name="connsiteX0" fmla="*/ 123539 w 519493"/>
                <a:gd name="connsiteY0" fmla="*/ 190500 h 580167"/>
                <a:gd name="connsiteX1" fmla="*/ 123539 w 519493"/>
                <a:gd name="connsiteY1" fmla="*/ 580168 h 580167"/>
                <a:gd name="connsiteX2" fmla="*/ 0 w 519493"/>
                <a:gd name="connsiteY2" fmla="*/ 580168 h 580167"/>
                <a:gd name="connsiteX3" fmla="*/ 0 w 519493"/>
                <a:gd name="connsiteY3" fmla="*/ 0 h 580167"/>
                <a:gd name="connsiteX4" fmla="*/ 127063 w 519493"/>
                <a:gd name="connsiteY4" fmla="*/ 0 h 580167"/>
                <a:gd name="connsiteX5" fmla="*/ 395954 w 519493"/>
                <a:gd name="connsiteY5" fmla="*/ 375761 h 580167"/>
                <a:gd name="connsiteX6" fmla="*/ 395954 w 519493"/>
                <a:gd name="connsiteY6" fmla="*/ 0 h 580167"/>
                <a:gd name="connsiteX7" fmla="*/ 519493 w 519493"/>
                <a:gd name="connsiteY7" fmla="*/ 0 h 580167"/>
                <a:gd name="connsiteX8" fmla="*/ 519493 w 519493"/>
                <a:gd name="connsiteY8" fmla="*/ 580168 h 580167"/>
                <a:gd name="connsiteX9" fmla="*/ 400241 w 519493"/>
                <a:gd name="connsiteY9" fmla="*/ 580168 h 580167"/>
                <a:gd name="connsiteX10" fmla="*/ 123539 w 519493"/>
                <a:gd name="connsiteY10" fmla="*/ 19050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493" h="580167">
                  <a:moveTo>
                    <a:pt x="123539" y="190500"/>
                  </a:moveTo>
                  <a:lnTo>
                    <a:pt x="123539" y="580168"/>
                  </a:lnTo>
                  <a:lnTo>
                    <a:pt x="0" y="580168"/>
                  </a:lnTo>
                  <a:lnTo>
                    <a:pt x="0" y="0"/>
                  </a:lnTo>
                  <a:lnTo>
                    <a:pt x="127063" y="0"/>
                  </a:lnTo>
                  <a:lnTo>
                    <a:pt x="395954" y="375761"/>
                  </a:lnTo>
                  <a:lnTo>
                    <a:pt x="395954" y="0"/>
                  </a:lnTo>
                  <a:lnTo>
                    <a:pt x="519493" y="0"/>
                  </a:lnTo>
                  <a:lnTo>
                    <a:pt x="519493" y="580168"/>
                  </a:lnTo>
                  <a:lnTo>
                    <a:pt x="400241" y="580168"/>
                  </a:lnTo>
                  <a:lnTo>
                    <a:pt x="123539" y="190500"/>
                  </a:lnTo>
                  <a:close/>
                </a:path>
              </a:pathLst>
            </a:custGeom>
            <a:grp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EB858DCF-CBA4-6749-D4E4-1E3780AD8E0F}"/>
                </a:ext>
              </a:extLst>
            </p:cNvPr>
            <p:cNvSpPr/>
            <p:nvPr/>
          </p:nvSpPr>
          <p:spPr>
            <a:xfrm>
              <a:off x="8769488" y="2296858"/>
              <a:ext cx="536639" cy="580072"/>
            </a:xfrm>
            <a:custGeom>
              <a:avLst/>
              <a:gdLst>
                <a:gd name="connsiteX0" fmla="*/ 227435 w 536639"/>
                <a:gd name="connsiteY0" fmla="*/ 471213 h 580072"/>
                <a:gd name="connsiteX1" fmla="*/ 409268 w 536639"/>
                <a:gd name="connsiteY1" fmla="*/ 290238 h 580072"/>
                <a:gd name="connsiteX2" fmla="*/ 227435 w 536639"/>
                <a:gd name="connsiteY2" fmla="*/ 108406 h 580072"/>
                <a:gd name="connsiteX3" fmla="*/ 122660 w 536639"/>
                <a:gd name="connsiteY3" fmla="*/ 108406 h 580072"/>
                <a:gd name="connsiteX4" fmla="*/ 122660 w 536639"/>
                <a:gd name="connsiteY4" fmla="*/ 471118 h 580072"/>
                <a:gd name="connsiteX5" fmla="*/ -1165 w 536639"/>
                <a:gd name="connsiteY5" fmla="*/ -179 h 580072"/>
                <a:gd name="connsiteX6" fmla="*/ 227435 w 536639"/>
                <a:gd name="connsiteY6" fmla="*/ -179 h 580072"/>
                <a:gd name="connsiteX7" fmla="*/ 535474 w 536639"/>
                <a:gd name="connsiteY7" fmla="*/ 290333 h 580072"/>
                <a:gd name="connsiteX8" fmla="*/ 227435 w 536639"/>
                <a:gd name="connsiteY8" fmla="*/ 579893 h 580072"/>
                <a:gd name="connsiteX9" fmla="*/ -1165 w 536639"/>
                <a:gd name="connsiteY9" fmla="*/ 579893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639" h="580072">
                  <a:moveTo>
                    <a:pt x="227435" y="471213"/>
                  </a:moveTo>
                  <a:cubicBezTo>
                    <a:pt x="342307" y="471213"/>
                    <a:pt x="409268" y="388536"/>
                    <a:pt x="409268" y="290238"/>
                  </a:cubicBezTo>
                  <a:cubicBezTo>
                    <a:pt x="409268" y="187559"/>
                    <a:pt x="346593" y="108406"/>
                    <a:pt x="227435" y="108406"/>
                  </a:cubicBezTo>
                  <a:lnTo>
                    <a:pt x="122660" y="108406"/>
                  </a:lnTo>
                  <a:lnTo>
                    <a:pt x="122660" y="471118"/>
                  </a:lnTo>
                  <a:close/>
                  <a:moveTo>
                    <a:pt x="-1165" y="-179"/>
                  </a:moveTo>
                  <a:lnTo>
                    <a:pt x="227435" y="-179"/>
                  </a:lnTo>
                  <a:cubicBezTo>
                    <a:pt x="409268" y="-179"/>
                    <a:pt x="535474" y="115454"/>
                    <a:pt x="535474" y="290333"/>
                  </a:cubicBezTo>
                  <a:cubicBezTo>
                    <a:pt x="535474" y="465213"/>
                    <a:pt x="409268" y="579893"/>
                    <a:pt x="227435" y="579893"/>
                  </a:cubicBezTo>
                  <a:lnTo>
                    <a:pt x="-1165" y="579893"/>
                  </a:lnTo>
                  <a:close/>
                </a:path>
              </a:pathLst>
            </a:custGeom>
            <a:grp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1936CA45-1981-E76C-7D0B-1E47405BCBB8}"/>
                </a:ext>
              </a:extLst>
            </p:cNvPr>
            <p:cNvSpPr/>
            <p:nvPr/>
          </p:nvSpPr>
          <p:spPr>
            <a:xfrm>
              <a:off x="6440816" y="2296572"/>
              <a:ext cx="549497" cy="579977"/>
            </a:xfrm>
            <a:custGeom>
              <a:avLst/>
              <a:gdLst>
                <a:gd name="connsiteX0" fmla="*/ 347450 w 549497"/>
                <a:gd name="connsiteY0" fmla="*/ 474928 h 579977"/>
                <a:gd name="connsiteX1" fmla="*/ 188383 w 549497"/>
                <a:gd name="connsiteY1" fmla="*/ 474928 h 579977"/>
                <a:gd name="connsiteX2" fmla="*/ 188383 w 549497"/>
                <a:gd name="connsiteY2" fmla="*/ 338435 h 579977"/>
                <a:gd name="connsiteX3" fmla="*/ 347640 w 549497"/>
                <a:gd name="connsiteY3" fmla="*/ 338435 h 579977"/>
                <a:gd name="connsiteX4" fmla="*/ 422507 w 549497"/>
                <a:gd name="connsiteY4" fmla="*/ 406253 h 579977"/>
                <a:gd name="connsiteX5" fmla="*/ 347640 w 549497"/>
                <a:gd name="connsiteY5" fmla="*/ 474928 h 579977"/>
                <a:gd name="connsiteX6" fmla="*/ 188383 w 549497"/>
                <a:gd name="connsiteY6" fmla="*/ 105358 h 579977"/>
                <a:gd name="connsiteX7" fmla="*/ 343354 w 549497"/>
                <a:gd name="connsiteY7" fmla="*/ 105358 h 579977"/>
                <a:gd name="connsiteX8" fmla="*/ 411172 w 549497"/>
                <a:gd name="connsiteY8" fmla="*/ 168794 h 579977"/>
                <a:gd name="connsiteX9" fmla="*/ 343354 w 549497"/>
                <a:gd name="connsiteY9" fmla="*/ 233183 h 579977"/>
                <a:gd name="connsiteX10" fmla="*/ 188383 w 549497"/>
                <a:gd name="connsiteY10" fmla="*/ 233183 h 579977"/>
                <a:gd name="connsiteX11" fmla="*/ 437271 w 549497"/>
                <a:gd name="connsiteY11" fmla="*/ 280999 h 579977"/>
                <a:gd name="connsiteX12" fmla="*/ 537283 w 549497"/>
                <a:gd name="connsiteY12" fmla="*/ 147649 h 579977"/>
                <a:gd name="connsiteX13" fmla="*/ 370310 w 549497"/>
                <a:gd name="connsiteY13" fmla="*/ -179 h 579977"/>
                <a:gd name="connsiteX14" fmla="*/ -1165 w 549497"/>
                <a:gd name="connsiteY14" fmla="*/ -179 h 579977"/>
                <a:gd name="connsiteX15" fmla="*/ 64558 w 549497"/>
                <a:gd name="connsiteY15" fmla="*/ 74973 h 579977"/>
                <a:gd name="connsiteX16" fmla="*/ 64558 w 549497"/>
                <a:gd name="connsiteY16" fmla="*/ 579798 h 579977"/>
                <a:gd name="connsiteX17" fmla="*/ 379549 w 549497"/>
                <a:gd name="connsiteY17" fmla="*/ 579798 h 579977"/>
                <a:gd name="connsiteX18" fmla="*/ 548333 w 549497"/>
                <a:gd name="connsiteY18" fmla="*/ 423302 h 579977"/>
                <a:gd name="connsiteX19" fmla="*/ 436985 w 549497"/>
                <a:gd name="connsiteY19" fmla="*/ 280427 h 57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497" h="579977">
                  <a:moveTo>
                    <a:pt x="347450" y="474928"/>
                  </a:moveTo>
                  <a:lnTo>
                    <a:pt x="188383" y="474928"/>
                  </a:lnTo>
                  <a:lnTo>
                    <a:pt x="188383" y="338435"/>
                  </a:lnTo>
                  <a:lnTo>
                    <a:pt x="347640" y="338435"/>
                  </a:lnTo>
                  <a:cubicBezTo>
                    <a:pt x="396408" y="338435"/>
                    <a:pt x="422507" y="369676"/>
                    <a:pt x="422507" y="406253"/>
                  </a:cubicBezTo>
                  <a:cubicBezTo>
                    <a:pt x="422507" y="447972"/>
                    <a:pt x="394599" y="474928"/>
                    <a:pt x="347640" y="474928"/>
                  </a:cubicBezTo>
                  <a:moveTo>
                    <a:pt x="188383" y="105358"/>
                  </a:moveTo>
                  <a:lnTo>
                    <a:pt x="343354" y="105358"/>
                  </a:lnTo>
                  <a:cubicBezTo>
                    <a:pt x="385074" y="105358"/>
                    <a:pt x="411172" y="133171"/>
                    <a:pt x="411172" y="168794"/>
                  </a:cubicBezTo>
                  <a:cubicBezTo>
                    <a:pt x="411172" y="206228"/>
                    <a:pt x="385074" y="233183"/>
                    <a:pt x="343354" y="233183"/>
                  </a:cubicBezTo>
                  <a:lnTo>
                    <a:pt x="188383" y="233183"/>
                  </a:lnTo>
                  <a:close/>
                  <a:moveTo>
                    <a:pt x="437271" y="280999"/>
                  </a:moveTo>
                  <a:cubicBezTo>
                    <a:pt x="492135" y="269664"/>
                    <a:pt x="537283" y="220991"/>
                    <a:pt x="537283" y="147649"/>
                  </a:cubicBezTo>
                  <a:cubicBezTo>
                    <a:pt x="537283" y="70211"/>
                    <a:pt x="480800" y="-179"/>
                    <a:pt x="370310" y="-179"/>
                  </a:cubicBezTo>
                  <a:lnTo>
                    <a:pt x="-1165" y="-179"/>
                  </a:lnTo>
                  <a:lnTo>
                    <a:pt x="64558" y="74973"/>
                  </a:lnTo>
                  <a:lnTo>
                    <a:pt x="64558" y="579798"/>
                  </a:lnTo>
                  <a:lnTo>
                    <a:pt x="379549" y="579798"/>
                  </a:lnTo>
                  <a:cubicBezTo>
                    <a:pt x="490040" y="579798"/>
                    <a:pt x="548333" y="510266"/>
                    <a:pt x="548333" y="423302"/>
                  </a:cubicBezTo>
                  <a:cubicBezTo>
                    <a:pt x="548333" y="350246"/>
                    <a:pt x="498802" y="289952"/>
                    <a:pt x="436985" y="280427"/>
                  </a:cubicBezTo>
                </a:path>
              </a:pathLst>
            </a:custGeom>
            <a:grp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67E0876B-764F-BD92-B0B4-83E328D99DA5}"/>
                </a:ext>
              </a:extLst>
            </p:cNvPr>
            <p:cNvSpPr/>
            <p:nvPr/>
          </p:nvSpPr>
          <p:spPr>
            <a:xfrm>
              <a:off x="6384524"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9CB17705-D494-56AD-E60A-7431E6B5B681}"/>
                </a:ext>
              </a:extLst>
            </p:cNvPr>
            <p:cNvSpPr/>
            <p:nvPr/>
          </p:nvSpPr>
          <p:spPr>
            <a:xfrm>
              <a:off x="6388238"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508335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3">
            <a:extLst>
              <a:ext uri="{FF2B5EF4-FFF2-40B4-BE49-F238E27FC236}">
                <a16:creationId xmlns:a16="http://schemas.microsoft.com/office/drawing/2014/main" id="{2622403F-E47D-D506-584F-2CBAC5E8E94E}"/>
              </a:ext>
            </a:extLst>
          </p:cNvPr>
          <p:cNvPicPr>
            <a:picLocks noChangeAspect="1"/>
          </p:cNvPicPr>
          <p:nvPr/>
        </p:nvPicPr>
        <p:blipFill>
          <a:blip r:embed="rId3">
            <a:extLst>
              <a:ext uri="{28A0092B-C50C-407E-A947-70E740481C1C}">
                <a14:useLocalDpi xmlns:a14="http://schemas.microsoft.com/office/drawing/2010/main" val="0"/>
              </a:ext>
            </a:extLst>
          </a:blip>
          <a:srcRect t="7" b="7"/>
          <a:stretch/>
        </p:blipFill>
        <p:spPr>
          <a:xfrm>
            <a:off x="1" y="-1"/>
            <a:ext cx="12193588" cy="6858001"/>
          </a:xfrm>
          <a:prstGeom prst="rect">
            <a:avLst/>
          </a:prstGeom>
        </p:spPr>
      </p:pic>
      <p:sp>
        <p:nvSpPr>
          <p:cNvPr id="4" name="Rectangle 3">
            <a:extLst>
              <a:ext uri="{FF2B5EF4-FFF2-40B4-BE49-F238E27FC236}">
                <a16:creationId xmlns:a16="http://schemas.microsoft.com/office/drawing/2014/main" id="{90E58175-39DE-9F47-EE6D-C9CE1B87DECD}"/>
              </a:ext>
            </a:extLst>
          </p:cNvPr>
          <p:cNvSpPr/>
          <p:nvPr/>
        </p:nvSpPr>
        <p:spPr>
          <a:xfrm>
            <a:off x="794" y="0"/>
            <a:ext cx="12192000" cy="6858000"/>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1A98E1BA-8BFC-BCEF-8F91-52D48A2D29B8}"/>
              </a:ext>
            </a:extLst>
          </p:cNvPr>
          <p:cNvSpPr txBox="1"/>
          <p:nvPr/>
        </p:nvSpPr>
        <p:spPr>
          <a:xfrm>
            <a:off x="1584789" y="1836956"/>
            <a:ext cx="6848805" cy="1862048"/>
          </a:xfrm>
          <a:prstGeom prst="rect">
            <a:avLst/>
          </a:prstGeom>
          <a:noFill/>
        </p:spPr>
        <p:txBody>
          <a:bodyPr wrap="square" lIns="91440" tIns="45720" rIns="91440" bIns="45720" rtlCol="0" anchor="t">
            <a:spAutoFit/>
          </a:bodyPr>
          <a:lstStyle/>
          <a:p>
            <a:r>
              <a:rPr lang="en-GB" sz="11500" b="1">
                <a:solidFill>
                  <a:schemeClr val="bg2"/>
                </a:solidFill>
                <a:latin typeface="+mj-lt"/>
                <a:ea typeface="Noto Sans"/>
                <a:cs typeface="Noto Sans"/>
              </a:rPr>
              <a:t>Thanks</a:t>
            </a:r>
          </a:p>
        </p:txBody>
      </p:sp>
      <p:sp>
        <p:nvSpPr>
          <p:cNvPr id="8" name="Rectangle 7">
            <a:extLst>
              <a:ext uri="{FF2B5EF4-FFF2-40B4-BE49-F238E27FC236}">
                <a16:creationId xmlns:a16="http://schemas.microsoft.com/office/drawing/2014/main" id="{322F1074-8B35-33B3-5219-00A74DD55843}"/>
              </a:ext>
            </a:extLst>
          </p:cNvPr>
          <p:cNvSpPr/>
          <p:nvPr/>
        </p:nvSpPr>
        <p:spPr>
          <a:xfrm>
            <a:off x="1688780" y="4601087"/>
            <a:ext cx="5373966" cy="757130"/>
          </a:xfrm>
          <a:prstGeom prst="rect">
            <a:avLst/>
          </a:prstGeom>
        </p:spPr>
        <p:txBody>
          <a:bodyPr wrap="square">
            <a:spAutoFit/>
          </a:bodyPr>
          <a:lstStyle/>
          <a:p>
            <a:pPr>
              <a:lnSpc>
                <a:spcPct val="120000"/>
              </a:lnSpc>
              <a:spcBef>
                <a:spcPts val="1200"/>
              </a:spcBef>
              <a:defRPr/>
            </a:pPr>
            <a:r>
              <a:rPr lang="id-ID" sz="1200">
                <a:solidFill>
                  <a:schemeClr val="bg2"/>
                </a:solidFill>
                <a:cs typeface="Calibri"/>
              </a:rPr>
              <a:t>consectetuer adipiscing elit, sed diam nonummy nibh euismod tincidunt ut laoreet dolore magna aliquam erat volutpat. Ut wisi enim ad minim veniam tincidunt ut laoreet.</a:t>
            </a:r>
          </a:p>
        </p:txBody>
      </p:sp>
      <p:cxnSp>
        <p:nvCxnSpPr>
          <p:cNvPr id="16" name="Straight Connector 15">
            <a:extLst>
              <a:ext uri="{FF2B5EF4-FFF2-40B4-BE49-F238E27FC236}">
                <a16:creationId xmlns:a16="http://schemas.microsoft.com/office/drawing/2014/main" id="{07F63A04-7CC7-E901-1A4A-A42BF8275124}"/>
              </a:ext>
            </a:extLst>
          </p:cNvPr>
          <p:cNvCxnSpPr>
            <a:cxnSpLocks/>
          </p:cNvCxnSpPr>
          <p:nvPr/>
        </p:nvCxnSpPr>
        <p:spPr>
          <a:xfrm>
            <a:off x="3502819" y="3952628"/>
            <a:ext cx="8689975" cy="0"/>
          </a:xfrm>
          <a:prstGeom prst="line">
            <a:avLst/>
          </a:prstGeom>
          <a:ln>
            <a:solidFill>
              <a:schemeClr val="bg1">
                <a:alpha val="14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CDDBF2E-65A8-8BD2-6540-230DDB796609}"/>
              </a:ext>
            </a:extLst>
          </p:cNvPr>
          <p:cNvGrpSpPr/>
          <p:nvPr/>
        </p:nvGrpSpPr>
        <p:grpSpPr>
          <a:xfrm>
            <a:off x="1770040" y="3688338"/>
            <a:ext cx="1588431" cy="528580"/>
            <a:chOff x="1020322" y="849539"/>
            <a:chExt cx="1926651" cy="641129"/>
          </a:xfrm>
        </p:grpSpPr>
        <p:sp>
          <p:nvSpPr>
            <p:cNvPr id="3" name="Freeform: Shape 2">
              <a:extLst>
                <a:ext uri="{FF2B5EF4-FFF2-40B4-BE49-F238E27FC236}">
                  <a16:creationId xmlns:a16="http://schemas.microsoft.com/office/drawing/2014/main" id="{5075099C-8578-DBC8-52E3-6F0A8AE8A8F1}"/>
                </a:ext>
              </a:extLst>
            </p:cNvPr>
            <p:cNvSpPr/>
            <p:nvPr/>
          </p:nvSpPr>
          <p:spPr>
            <a:xfrm>
              <a:off x="2320550" y="849539"/>
              <a:ext cx="626423" cy="641129"/>
            </a:xfrm>
            <a:custGeom>
              <a:avLst/>
              <a:gdLst>
                <a:gd name="connsiteX0" fmla="*/ 306088 w 626423"/>
                <a:gd name="connsiteY0" fmla="*/ 641088 h 641129"/>
                <a:gd name="connsiteX1" fmla="*/ -55 w 626423"/>
                <a:gd name="connsiteY1" fmla="*/ 416288 h 641129"/>
                <a:gd name="connsiteX2" fmla="*/ 28787 w 626423"/>
                <a:gd name="connsiteY2" fmla="*/ 407259 h 641129"/>
                <a:gd name="connsiteX3" fmla="*/ 392664 w 626423"/>
                <a:gd name="connsiteY3" fmla="*/ 597499 h 641129"/>
                <a:gd name="connsiteX4" fmla="*/ 582904 w 626423"/>
                <a:gd name="connsiteY4" fmla="*/ 233622 h 641129"/>
                <a:gd name="connsiteX5" fmla="*/ 219027 w 626423"/>
                <a:gd name="connsiteY5" fmla="*/ 43382 h 641129"/>
                <a:gd name="connsiteX6" fmla="*/ 28787 w 626423"/>
                <a:gd name="connsiteY6" fmla="*/ 233622 h 641129"/>
                <a:gd name="connsiteX7" fmla="*/ -55 w 626423"/>
                <a:gd name="connsiteY7" fmla="*/ 224593 h 641129"/>
                <a:gd name="connsiteX8" fmla="*/ 401735 w 626423"/>
                <a:gd name="connsiteY8" fmla="*/ 14750 h 641129"/>
                <a:gd name="connsiteX9" fmla="*/ 611578 w 626423"/>
                <a:gd name="connsiteY9" fmla="*/ 416538 h 641129"/>
                <a:gd name="connsiteX10" fmla="*/ 306088 w 626423"/>
                <a:gd name="connsiteY10" fmla="*/ 641088 h 64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6423" h="641129">
                  <a:moveTo>
                    <a:pt x="306088" y="641088"/>
                  </a:moveTo>
                  <a:cubicBezTo>
                    <a:pt x="165924" y="640979"/>
                    <a:pt x="42013" y="549997"/>
                    <a:pt x="-55" y="416288"/>
                  </a:cubicBezTo>
                  <a:lnTo>
                    <a:pt x="28787" y="407259"/>
                  </a:lnTo>
                  <a:cubicBezTo>
                    <a:pt x="76732" y="560272"/>
                    <a:pt x="239651" y="645443"/>
                    <a:pt x="392664" y="597499"/>
                  </a:cubicBezTo>
                  <a:cubicBezTo>
                    <a:pt x="545677" y="549554"/>
                    <a:pt x="630848" y="386637"/>
                    <a:pt x="582904" y="233622"/>
                  </a:cubicBezTo>
                  <a:cubicBezTo>
                    <a:pt x="534951" y="80607"/>
                    <a:pt x="372040" y="-4567"/>
                    <a:pt x="219027" y="43382"/>
                  </a:cubicBezTo>
                  <a:cubicBezTo>
                    <a:pt x="128288" y="71816"/>
                    <a:pt x="57220" y="142882"/>
                    <a:pt x="28787" y="233622"/>
                  </a:cubicBezTo>
                  <a:lnTo>
                    <a:pt x="-55" y="224593"/>
                  </a:lnTo>
                  <a:cubicBezTo>
                    <a:pt x="52948" y="55696"/>
                    <a:pt x="232838" y="-38255"/>
                    <a:pt x="401735" y="14750"/>
                  </a:cubicBezTo>
                  <a:cubicBezTo>
                    <a:pt x="570631" y="67754"/>
                    <a:pt x="664581" y="247641"/>
                    <a:pt x="611578" y="416538"/>
                  </a:cubicBezTo>
                  <a:cubicBezTo>
                    <a:pt x="569678" y="550048"/>
                    <a:pt x="446017" y="640946"/>
                    <a:pt x="306088" y="641088"/>
                  </a:cubicBezTo>
                  <a:close/>
                </a:path>
              </a:pathLst>
            </a:custGeom>
            <a:solidFill>
              <a:srgbClr val="29B8F4">
                <a:alpha val="25000"/>
              </a:srgbClr>
            </a:solidFill>
            <a:ln w="8324"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FF226C0B-5100-A510-85B0-EAFE132C4509}"/>
                </a:ext>
              </a:extLst>
            </p:cNvPr>
            <p:cNvSpPr/>
            <p:nvPr/>
          </p:nvSpPr>
          <p:spPr>
            <a:xfrm>
              <a:off x="2170822" y="1041879"/>
              <a:ext cx="196626" cy="257262"/>
            </a:xfrm>
            <a:custGeom>
              <a:avLst/>
              <a:gdLst>
                <a:gd name="connsiteX0" fmla="*/ 27533 w 196626"/>
                <a:gd name="connsiteY0" fmla="*/ 182650 h 257262"/>
                <a:gd name="connsiteX1" fmla="*/ 96252 w 196626"/>
                <a:gd name="connsiteY1" fmla="*/ 210906 h 257262"/>
                <a:gd name="connsiteX2" fmla="*/ 143236 w 196626"/>
                <a:gd name="connsiteY2" fmla="*/ 178804 h 257262"/>
                <a:gd name="connsiteX3" fmla="*/ 93076 w 196626"/>
                <a:gd name="connsiteY3" fmla="*/ 149293 h 257262"/>
                <a:gd name="connsiteX4" fmla="*/ 62060 w 196626"/>
                <a:gd name="connsiteY4" fmla="*/ 149293 h 257262"/>
                <a:gd name="connsiteX5" fmla="*/ 62060 w 196626"/>
                <a:gd name="connsiteY5" fmla="*/ 103481 h 257262"/>
                <a:gd name="connsiteX6" fmla="*/ 93076 w 196626"/>
                <a:gd name="connsiteY6" fmla="*/ 103481 h 257262"/>
                <a:gd name="connsiteX7" fmla="*/ 138972 w 196626"/>
                <a:gd name="connsiteY7" fmla="*/ 75809 h 257262"/>
                <a:gd name="connsiteX8" fmla="*/ 92658 w 196626"/>
                <a:gd name="connsiteY8" fmla="*/ 45880 h 257262"/>
                <a:gd name="connsiteX9" fmla="*/ 29205 w 196626"/>
                <a:gd name="connsiteY9" fmla="*/ 72047 h 257262"/>
                <a:gd name="connsiteX10" fmla="*/ 3039 w 196626"/>
                <a:gd name="connsiteY10" fmla="*/ 39276 h 257262"/>
                <a:gd name="connsiteX11" fmla="*/ 98426 w 196626"/>
                <a:gd name="connsiteY11" fmla="*/ 67 h 257262"/>
                <a:gd name="connsiteX12" fmla="*/ 192559 w 196626"/>
                <a:gd name="connsiteY12" fmla="*/ 67616 h 257262"/>
                <a:gd name="connsiteX13" fmla="*/ 138052 w 196626"/>
                <a:gd name="connsiteY13" fmla="*/ 124380 h 257262"/>
                <a:gd name="connsiteX14" fmla="*/ 196572 w 196626"/>
                <a:gd name="connsiteY14" fmla="*/ 184154 h 257262"/>
                <a:gd name="connsiteX15" fmla="*/ 98259 w 196626"/>
                <a:gd name="connsiteY15" fmla="*/ 257221 h 257262"/>
                <a:gd name="connsiteX16" fmla="*/ -55 w 196626"/>
                <a:gd name="connsiteY16" fmla="*/ 217260 h 25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626" h="257262">
                  <a:moveTo>
                    <a:pt x="27533" y="182650"/>
                  </a:moveTo>
                  <a:cubicBezTo>
                    <a:pt x="45892" y="200649"/>
                    <a:pt x="70545" y="210786"/>
                    <a:pt x="96252" y="210906"/>
                  </a:cubicBezTo>
                  <a:cubicBezTo>
                    <a:pt x="126432" y="210906"/>
                    <a:pt x="143236" y="197865"/>
                    <a:pt x="143236" y="178804"/>
                  </a:cubicBezTo>
                  <a:cubicBezTo>
                    <a:pt x="143236" y="159743"/>
                    <a:pt x="127937" y="149293"/>
                    <a:pt x="93076" y="149293"/>
                  </a:cubicBezTo>
                  <a:cubicBezTo>
                    <a:pt x="82626" y="149293"/>
                    <a:pt x="65822" y="149293"/>
                    <a:pt x="62060" y="149293"/>
                  </a:cubicBezTo>
                  <a:lnTo>
                    <a:pt x="62060" y="103481"/>
                  </a:lnTo>
                  <a:cubicBezTo>
                    <a:pt x="66574" y="103481"/>
                    <a:pt x="83712" y="103481"/>
                    <a:pt x="93076" y="103481"/>
                  </a:cubicBezTo>
                  <a:cubicBezTo>
                    <a:pt x="120831" y="103481"/>
                    <a:pt x="138972" y="94535"/>
                    <a:pt x="138972" y="75809"/>
                  </a:cubicBezTo>
                  <a:cubicBezTo>
                    <a:pt x="138972" y="57083"/>
                    <a:pt x="118824" y="45880"/>
                    <a:pt x="92658" y="45880"/>
                  </a:cubicBezTo>
                  <a:cubicBezTo>
                    <a:pt x="68907" y="45991"/>
                    <a:pt x="46134" y="55380"/>
                    <a:pt x="29205" y="72047"/>
                  </a:cubicBezTo>
                  <a:lnTo>
                    <a:pt x="3039" y="39276"/>
                  </a:lnTo>
                  <a:cubicBezTo>
                    <a:pt x="27567" y="12880"/>
                    <a:pt x="62428" y="-1448"/>
                    <a:pt x="98426" y="67"/>
                  </a:cubicBezTo>
                  <a:cubicBezTo>
                    <a:pt x="156946" y="67"/>
                    <a:pt x="192559" y="26151"/>
                    <a:pt x="192559" y="67616"/>
                  </a:cubicBezTo>
                  <a:cubicBezTo>
                    <a:pt x="192559" y="99050"/>
                    <a:pt x="165640" y="119532"/>
                    <a:pt x="138052" y="124380"/>
                  </a:cubicBezTo>
                  <a:cubicBezTo>
                    <a:pt x="163132" y="126888"/>
                    <a:pt x="196572" y="146785"/>
                    <a:pt x="196572" y="184154"/>
                  </a:cubicBezTo>
                  <a:cubicBezTo>
                    <a:pt x="196572" y="226957"/>
                    <a:pt x="158116" y="257221"/>
                    <a:pt x="98259" y="257221"/>
                  </a:cubicBezTo>
                  <a:cubicBezTo>
                    <a:pt x="52363" y="257221"/>
                    <a:pt x="18337" y="239581"/>
                    <a:pt x="-55" y="217260"/>
                  </a:cubicBezTo>
                  <a:close/>
                </a:path>
              </a:pathLst>
            </a:custGeom>
            <a:solidFill>
              <a:srgbClr val="2093D7"/>
            </a:solidFill>
            <a:ln w="8324"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30FB0401-01EA-05B5-1502-64B49E93A83E}"/>
                </a:ext>
              </a:extLst>
            </p:cNvPr>
            <p:cNvSpPr/>
            <p:nvPr/>
          </p:nvSpPr>
          <p:spPr>
            <a:xfrm>
              <a:off x="2413513" y="1041970"/>
              <a:ext cx="202813" cy="257254"/>
            </a:xfrm>
            <a:custGeom>
              <a:avLst/>
              <a:gdLst>
                <a:gd name="connsiteX0" fmla="*/ 116400 w 202813"/>
                <a:gd name="connsiteY0" fmla="*/ -24 h 257254"/>
                <a:gd name="connsiteX1" fmla="*/ 189968 w 202813"/>
                <a:gd name="connsiteY1" fmla="*/ 25724 h 257254"/>
                <a:gd name="connsiteX2" fmla="*/ 166142 w 202813"/>
                <a:gd name="connsiteY2" fmla="*/ 65685 h 257254"/>
                <a:gd name="connsiteX3" fmla="*/ 116400 w 202813"/>
                <a:gd name="connsiteY3" fmla="*/ 45872 h 257254"/>
                <a:gd name="connsiteX4" fmla="*/ 54118 w 202813"/>
                <a:gd name="connsiteY4" fmla="*/ 117935 h 257254"/>
                <a:gd name="connsiteX5" fmla="*/ 54118 w 202813"/>
                <a:gd name="connsiteY5" fmla="*/ 123202 h 257254"/>
                <a:gd name="connsiteX6" fmla="*/ 117988 w 202813"/>
                <a:gd name="connsiteY6" fmla="*/ 91434 h 257254"/>
                <a:gd name="connsiteX7" fmla="*/ 202759 w 202813"/>
                <a:gd name="connsiteY7" fmla="*/ 171773 h 257254"/>
                <a:gd name="connsiteX8" fmla="*/ 107538 w 202813"/>
                <a:gd name="connsiteY8" fmla="*/ 257212 h 257254"/>
                <a:gd name="connsiteX9" fmla="*/ -55 w 202813"/>
                <a:gd name="connsiteY9" fmla="*/ 128719 h 257254"/>
                <a:gd name="connsiteX10" fmla="*/ 116400 w 202813"/>
                <a:gd name="connsiteY10" fmla="*/ -24 h 257254"/>
                <a:gd name="connsiteX11" fmla="*/ 103024 w 202813"/>
                <a:gd name="connsiteY11" fmla="*/ 135575 h 257254"/>
                <a:gd name="connsiteX12" fmla="*/ 54453 w 202813"/>
                <a:gd name="connsiteY12" fmla="*/ 159484 h 257254"/>
                <a:gd name="connsiteX13" fmla="*/ 105281 w 202813"/>
                <a:gd name="connsiteY13" fmla="*/ 210982 h 257254"/>
                <a:gd name="connsiteX14" fmla="*/ 149338 w 202813"/>
                <a:gd name="connsiteY14" fmla="*/ 174031 h 257254"/>
                <a:gd name="connsiteX15" fmla="*/ 103024 w 202813"/>
                <a:gd name="connsiteY15" fmla="*/ 135575 h 25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813" h="257254">
                  <a:moveTo>
                    <a:pt x="116400" y="-24"/>
                  </a:moveTo>
                  <a:cubicBezTo>
                    <a:pt x="143210" y="-495"/>
                    <a:pt x="169302" y="8638"/>
                    <a:pt x="189968" y="25724"/>
                  </a:cubicBezTo>
                  <a:lnTo>
                    <a:pt x="166142" y="65685"/>
                  </a:lnTo>
                  <a:cubicBezTo>
                    <a:pt x="153042" y="52442"/>
                    <a:pt x="135018" y="45262"/>
                    <a:pt x="116400" y="45872"/>
                  </a:cubicBezTo>
                  <a:cubicBezTo>
                    <a:pt x="78613" y="45872"/>
                    <a:pt x="54118" y="78392"/>
                    <a:pt x="54118" y="117935"/>
                  </a:cubicBezTo>
                  <a:cubicBezTo>
                    <a:pt x="53909" y="119685"/>
                    <a:pt x="53909" y="121452"/>
                    <a:pt x="54118" y="123202"/>
                  </a:cubicBezTo>
                  <a:cubicBezTo>
                    <a:pt x="69325" y="103274"/>
                    <a:pt x="92925" y="91537"/>
                    <a:pt x="117988" y="91434"/>
                  </a:cubicBezTo>
                  <a:cubicBezTo>
                    <a:pt x="162798" y="91434"/>
                    <a:pt x="202759" y="118687"/>
                    <a:pt x="202759" y="171773"/>
                  </a:cubicBezTo>
                  <a:cubicBezTo>
                    <a:pt x="202759" y="220261"/>
                    <a:pt x="164303" y="257212"/>
                    <a:pt x="107538" y="257212"/>
                  </a:cubicBezTo>
                  <a:cubicBezTo>
                    <a:pt x="31713" y="257212"/>
                    <a:pt x="-55" y="198693"/>
                    <a:pt x="-55" y="128719"/>
                  </a:cubicBezTo>
                  <a:cubicBezTo>
                    <a:pt x="280" y="53312"/>
                    <a:pt x="42832" y="-24"/>
                    <a:pt x="116400" y="-24"/>
                  </a:cubicBezTo>
                  <a:close/>
                  <a:moveTo>
                    <a:pt x="103024" y="135575"/>
                  </a:moveTo>
                  <a:cubicBezTo>
                    <a:pt x="84080" y="135915"/>
                    <a:pt x="66274" y="144680"/>
                    <a:pt x="54453" y="159484"/>
                  </a:cubicBezTo>
                  <a:cubicBezTo>
                    <a:pt x="56710" y="183394"/>
                    <a:pt x="70169" y="210982"/>
                    <a:pt x="105281" y="210982"/>
                  </a:cubicBezTo>
                  <a:cubicBezTo>
                    <a:pt x="133956" y="210982"/>
                    <a:pt x="149338" y="191586"/>
                    <a:pt x="149338" y="174031"/>
                  </a:cubicBezTo>
                  <a:cubicBezTo>
                    <a:pt x="149338" y="147111"/>
                    <a:pt x="127268" y="135575"/>
                    <a:pt x="103024" y="135575"/>
                  </a:cubicBezTo>
                  <a:close/>
                </a:path>
              </a:pathLst>
            </a:custGeom>
            <a:solidFill>
              <a:srgbClr val="2093D7"/>
            </a:solidFill>
            <a:ln w="8324"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A9C03BB-56D6-3147-3E8E-A3CA50C899A4}"/>
                </a:ext>
              </a:extLst>
            </p:cNvPr>
            <p:cNvSpPr/>
            <p:nvPr/>
          </p:nvSpPr>
          <p:spPr>
            <a:xfrm>
              <a:off x="2659463" y="1041988"/>
              <a:ext cx="206157" cy="257320"/>
            </a:xfrm>
            <a:custGeom>
              <a:avLst/>
              <a:gdLst>
                <a:gd name="connsiteX0" fmla="*/ 103024 w 206157"/>
                <a:gd name="connsiteY0" fmla="*/ -42 h 257320"/>
                <a:gd name="connsiteX1" fmla="*/ 206102 w 206157"/>
                <a:gd name="connsiteY1" fmla="*/ 128451 h 257320"/>
                <a:gd name="connsiteX2" fmla="*/ 103024 w 206157"/>
                <a:gd name="connsiteY2" fmla="*/ 257279 h 257320"/>
                <a:gd name="connsiteX3" fmla="*/ -55 w 206157"/>
                <a:gd name="connsiteY3" fmla="*/ 128451 h 257320"/>
                <a:gd name="connsiteX4" fmla="*/ 103024 w 206157"/>
                <a:gd name="connsiteY4" fmla="*/ -42 h 257320"/>
                <a:gd name="connsiteX5" fmla="*/ 103024 w 206157"/>
                <a:gd name="connsiteY5" fmla="*/ 46941 h 257320"/>
                <a:gd name="connsiteX6" fmla="*/ 53784 w 206157"/>
                <a:gd name="connsiteY6" fmla="*/ 128368 h 257320"/>
                <a:gd name="connsiteX7" fmla="*/ 103024 w 206157"/>
                <a:gd name="connsiteY7" fmla="*/ 210212 h 257320"/>
                <a:gd name="connsiteX8" fmla="*/ 151930 w 206157"/>
                <a:gd name="connsiteY8" fmla="*/ 128368 h 257320"/>
                <a:gd name="connsiteX9" fmla="*/ 103024 w 206157"/>
                <a:gd name="connsiteY9" fmla="*/ 46941 h 25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157" h="257320">
                  <a:moveTo>
                    <a:pt x="103024" y="-42"/>
                  </a:moveTo>
                  <a:cubicBezTo>
                    <a:pt x="174000" y="-42"/>
                    <a:pt x="206102" y="64163"/>
                    <a:pt x="206102" y="128451"/>
                  </a:cubicBezTo>
                  <a:cubicBezTo>
                    <a:pt x="206102" y="192740"/>
                    <a:pt x="174084" y="257279"/>
                    <a:pt x="103024" y="257279"/>
                  </a:cubicBezTo>
                  <a:cubicBezTo>
                    <a:pt x="31964" y="257279"/>
                    <a:pt x="-55" y="192740"/>
                    <a:pt x="-55" y="128451"/>
                  </a:cubicBezTo>
                  <a:cubicBezTo>
                    <a:pt x="-55" y="64163"/>
                    <a:pt x="31797" y="-42"/>
                    <a:pt x="103024" y="-42"/>
                  </a:cubicBezTo>
                  <a:close/>
                  <a:moveTo>
                    <a:pt x="103024" y="46941"/>
                  </a:moveTo>
                  <a:cubicBezTo>
                    <a:pt x="67160" y="46941"/>
                    <a:pt x="53784" y="82471"/>
                    <a:pt x="53784" y="128368"/>
                  </a:cubicBezTo>
                  <a:cubicBezTo>
                    <a:pt x="53784" y="174264"/>
                    <a:pt x="67160" y="210212"/>
                    <a:pt x="103024" y="210212"/>
                  </a:cubicBezTo>
                  <a:cubicBezTo>
                    <a:pt x="138888" y="210212"/>
                    <a:pt x="151930" y="174348"/>
                    <a:pt x="151930" y="128368"/>
                  </a:cubicBezTo>
                  <a:cubicBezTo>
                    <a:pt x="151930" y="82388"/>
                    <a:pt x="138638" y="46941"/>
                    <a:pt x="103024" y="46941"/>
                  </a:cubicBezTo>
                  <a:close/>
                </a:path>
              </a:pathLst>
            </a:custGeom>
            <a:solidFill>
              <a:srgbClr val="2093D7"/>
            </a:solidFill>
            <a:ln w="8324"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0A1CD638-DFDD-2BFC-220A-30482F3F8670}"/>
                </a:ext>
              </a:extLst>
            </p:cNvPr>
            <p:cNvSpPr/>
            <p:nvPr/>
          </p:nvSpPr>
          <p:spPr>
            <a:xfrm>
              <a:off x="1294111" y="1059795"/>
              <a:ext cx="140531" cy="220870"/>
            </a:xfrm>
            <a:custGeom>
              <a:avLst/>
              <a:gdLst>
                <a:gd name="connsiteX0" fmla="*/ -55 w 140531"/>
                <a:gd name="connsiteY0" fmla="*/ -42 h 220870"/>
                <a:gd name="connsiteX1" fmla="*/ 47179 w 140531"/>
                <a:gd name="connsiteY1" fmla="*/ -42 h 220870"/>
                <a:gd name="connsiteX2" fmla="*/ 47179 w 140531"/>
                <a:gd name="connsiteY2" fmla="*/ 179029 h 220870"/>
                <a:gd name="connsiteX3" fmla="*/ 140477 w 140531"/>
                <a:gd name="connsiteY3" fmla="*/ 179029 h 220870"/>
                <a:gd name="connsiteX4" fmla="*/ 140477 w 140531"/>
                <a:gd name="connsiteY4" fmla="*/ 220829 h 220870"/>
                <a:gd name="connsiteX5" fmla="*/ -55 w 140531"/>
                <a:gd name="connsiteY5" fmla="*/ 220829 h 22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531" h="220870">
                  <a:moveTo>
                    <a:pt x="-55" y="-42"/>
                  </a:moveTo>
                  <a:lnTo>
                    <a:pt x="47179" y="-42"/>
                  </a:lnTo>
                  <a:lnTo>
                    <a:pt x="47179" y="179029"/>
                  </a:lnTo>
                  <a:lnTo>
                    <a:pt x="140477" y="179029"/>
                  </a:lnTo>
                  <a:lnTo>
                    <a:pt x="140477" y="220829"/>
                  </a:lnTo>
                  <a:lnTo>
                    <a:pt x="-55" y="220829"/>
                  </a:lnTo>
                  <a:close/>
                </a:path>
              </a:pathLst>
            </a:custGeom>
            <a:solidFill>
              <a:schemeClr val="bg1"/>
            </a:solidFill>
            <a:ln w="8324"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025807EE-CE73-1E0D-60E5-2ED5DE85F33C}"/>
                </a:ext>
              </a:extLst>
            </p:cNvPr>
            <p:cNvSpPr/>
            <p:nvPr/>
          </p:nvSpPr>
          <p:spPr>
            <a:xfrm>
              <a:off x="1478950" y="1059795"/>
              <a:ext cx="155913" cy="220452"/>
            </a:xfrm>
            <a:custGeom>
              <a:avLst/>
              <a:gdLst>
                <a:gd name="connsiteX0" fmla="*/ -55 w 155913"/>
                <a:gd name="connsiteY0" fmla="*/ -42 h 220452"/>
                <a:gd name="connsiteX1" fmla="*/ 155859 w 155913"/>
                <a:gd name="connsiteY1" fmla="*/ -42 h 220452"/>
                <a:gd name="connsiteX2" fmla="*/ 155859 w 155913"/>
                <a:gd name="connsiteY2" fmla="*/ 40337 h 220452"/>
                <a:gd name="connsiteX3" fmla="*/ 47179 w 155913"/>
                <a:gd name="connsiteY3" fmla="*/ 40337 h 220452"/>
                <a:gd name="connsiteX4" fmla="*/ 47179 w 155913"/>
                <a:gd name="connsiteY4" fmla="*/ 88240 h 220452"/>
                <a:gd name="connsiteX5" fmla="*/ 153936 w 155913"/>
                <a:gd name="connsiteY5" fmla="*/ 88240 h 220452"/>
                <a:gd name="connsiteX6" fmla="*/ 153936 w 155913"/>
                <a:gd name="connsiteY6" fmla="*/ 128535 h 220452"/>
                <a:gd name="connsiteX7" fmla="*/ 46845 w 155913"/>
                <a:gd name="connsiteY7" fmla="*/ 128535 h 220452"/>
                <a:gd name="connsiteX8" fmla="*/ 46845 w 155913"/>
                <a:gd name="connsiteY8" fmla="*/ 179782 h 220452"/>
                <a:gd name="connsiteX9" fmla="*/ 155525 w 155913"/>
                <a:gd name="connsiteY9" fmla="*/ 179782 h 220452"/>
                <a:gd name="connsiteX10" fmla="*/ 155525 w 155913"/>
                <a:gd name="connsiteY10" fmla="*/ 220411 h 220452"/>
                <a:gd name="connsiteX11" fmla="*/ -55 w 155913"/>
                <a:gd name="connsiteY11" fmla="*/ 220411 h 2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913" h="220452">
                  <a:moveTo>
                    <a:pt x="-55" y="-42"/>
                  </a:moveTo>
                  <a:lnTo>
                    <a:pt x="155859" y="-42"/>
                  </a:lnTo>
                  <a:lnTo>
                    <a:pt x="155859" y="40337"/>
                  </a:lnTo>
                  <a:lnTo>
                    <a:pt x="47179" y="40337"/>
                  </a:lnTo>
                  <a:lnTo>
                    <a:pt x="47179" y="88240"/>
                  </a:lnTo>
                  <a:lnTo>
                    <a:pt x="153936" y="88240"/>
                  </a:lnTo>
                  <a:lnTo>
                    <a:pt x="153936" y="128535"/>
                  </a:lnTo>
                  <a:lnTo>
                    <a:pt x="46845" y="128535"/>
                  </a:lnTo>
                  <a:lnTo>
                    <a:pt x="46845" y="179782"/>
                  </a:lnTo>
                  <a:lnTo>
                    <a:pt x="155525" y="179782"/>
                  </a:lnTo>
                  <a:lnTo>
                    <a:pt x="155525" y="220411"/>
                  </a:lnTo>
                  <a:lnTo>
                    <a:pt x="-55" y="220411"/>
                  </a:lnTo>
                  <a:close/>
                </a:path>
              </a:pathLst>
            </a:custGeom>
            <a:solidFill>
              <a:schemeClr val="bg1"/>
            </a:solidFill>
            <a:ln w="832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D71F9DDF-77DE-4610-B67A-11015045C1C7}"/>
                </a:ext>
              </a:extLst>
            </p:cNvPr>
            <p:cNvSpPr/>
            <p:nvPr/>
          </p:nvSpPr>
          <p:spPr>
            <a:xfrm>
              <a:off x="1683603" y="1059795"/>
              <a:ext cx="197295" cy="220452"/>
            </a:xfrm>
            <a:custGeom>
              <a:avLst/>
              <a:gdLst>
                <a:gd name="connsiteX0" fmla="*/ 46845 w 197295"/>
                <a:gd name="connsiteY0" fmla="*/ 72356 h 220452"/>
                <a:gd name="connsiteX1" fmla="*/ 46845 w 197295"/>
                <a:gd name="connsiteY1" fmla="*/ 220411 h 220452"/>
                <a:gd name="connsiteX2" fmla="*/ -55 w 197295"/>
                <a:gd name="connsiteY2" fmla="*/ 220411 h 220452"/>
                <a:gd name="connsiteX3" fmla="*/ -55 w 197295"/>
                <a:gd name="connsiteY3" fmla="*/ -42 h 220452"/>
                <a:gd name="connsiteX4" fmla="*/ 48183 w 197295"/>
                <a:gd name="connsiteY4" fmla="*/ -42 h 220452"/>
                <a:gd name="connsiteX5" fmla="*/ 150258 w 197295"/>
                <a:gd name="connsiteY5" fmla="*/ 142830 h 220452"/>
                <a:gd name="connsiteX6" fmla="*/ 150258 w 197295"/>
                <a:gd name="connsiteY6" fmla="*/ -42 h 220452"/>
                <a:gd name="connsiteX7" fmla="*/ 197241 w 197295"/>
                <a:gd name="connsiteY7" fmla="*/ -42 h 220452"/>
                <a:gd name="connsiteX8" fmla="*/ 197241 w 197295"/>
                <a:gd name="connsiteY8" fmla="*/ 220411 h 220452"/>
                <a:gd name="connsiteX9" fmla="*/ 152014 w 197295"/>
                <a:gd name="connsiteY9" fmla="*/ 220411 h 2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295" h="220452">
                  <a:moveTo>
                    <a:pt x="46845" y="72356"/>
                  </a:moveTo>
                  <a:lnTo>
                    <a:pt x="46845" y="220411"/>
                  </a:lnTo>
                  <a:lnTo>
                    <a:pt x="-55" y="220411"/>
                  </a:lnTo>
                  <a:lnTo>
                    <a:pt x="-55" y="-42"/>
                  </a:lnTo>
                  <a:lnTo>
                    <a:pt x="48183" y="-42"/>
                  </a:lnTo>
                  <a:lnTo>
                    <a:pt x="150258" y="142830"/>
                  </a:lnTo>
                  <a:lnTo>
                    <a:pt x="150258" y="-42"/>
                  </a:lnTo>
                  <a:lnTo>
                    <a:pt x="197241" y="-42"/>
                  </a:lnTo>
                  <a:lnTo>
                    <a:pt x="197241" y="220411"/>
                  </a:lnTo>
                  <a:lnTo>
                    <a:pt x="152014" y="220411"/>
                  </a:lnTo>
                  <a:close/>
                </a:path>
              </a:pathLst>
            </a:custGeom>
            <a:solidFill>
              <a:schemeClr val="bg1"/>
            </a:solidFill>
            <a:ln w="8324"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5C569EA-7DB3-70E1-576F-6648CF536DF5}"/>
                </a:ext>
              </a:extLst>
            </p:cNvPr>
            <p:cNvSpPr/>
            <p:nvPr/>
          </p:nvSpPr>
          <p:spPr>
            <a:xfrm>
              <a:off x="1925958" y="1059795"/>
              <a:ext cx="203983" cy="220452"/>
            </a:xfrm>
            <a:custGeom>
              <a:avLst/>
              <a:gdLst>
                <a:gd name="connsiteX0" fmla="*/ -55 w 203983"/>
                <a:gd name="connsiteY0" fmla="*/ -42 h 220452"/>
                <a:gd name="connsiteX1" fmla="*/ 86889 w 203983"/>
                <a:gd name="connsiteY1" fmla="*/ -42 h 220452"/>
                <a:gd name="connsiteX2" fmla="*/ 203929 w 203983"/>
                <a:gd name="connsiteY2" fmla="*/ 110394 h 220452"/>
                <a:gd name="connsiteX3" fmla="*/ 86889 w 203983"/>
                <a:gd name="connsiteY3" fmla="*/ 220411 h 220452"/>
                <a:gd name="connsiteX4" fmla="*/ -55 w 203983"/>
                <a:gd name="connsiteY4" fmla="*/ 220411 h 220452"/>
                <a:gd name="connsiteX5" fmla="*/ 86889 w 203983"/>
                <a:gd name="connsiteY5" fmla="*/ 179029 h 220452"/>
                <a:gd name="connsiteX6" fmla="*/ 155926 w 203983"/>
                <a:gd name="connsiteY6" fmla="*/ 116470 h 220452"/>
                <a:gd name="connsiteX7" fmla="*/ 155943 w 203983"/>
                <a:gd name="connsiteY7" fmla="*/ 110394 h 220452"/>
                <a:gd name="connsiteX8" fmla="*/ 86889 w 203983"/>
                <a:gd name="connsiteY8" fmla="*/ 41257 h 220452"/>
                <a:gd name="connsiteX9" fmla="*/ 46929 w 203983"/>
                <a:gd name="connsiteY9" fmla="*/ 41257 h 220452"/>
                <a:gd name="connsiteX10" fmla="*/ 46929 w 203983"/>
                <a:gd name="connsiteY10" fmla="*/ 179029 h 2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983" h="220452">
                  <a:moveTo>
                    <a:pt x="-55" y="-42"/>
                  </a:moveTo>
                  <a:lnTo>
                    <a:pt x="86889" y="-42"/>
                  </a:lnTo>
                  <a:cubicBezTo>
                    <a:pt x="155943" y="-42"/>
                    <a:pt x="203929" y="43932"/>
                    <a:pt x="203929" y="110394"/>
                  </a:cubicBezTo>
                  <a:cubicBezTo>
                    <a:pt x="203929" y="176856"/>
                    <a:pt x="156026" y="220411"/>
                    <a:pt x="86889" y="220411"/>
                  </a:cubicBezTo>
                  <a:lnTo>
                    <a:pt x="-55" y="220411"/>
                  </a:lnTo>
                  <a:close/>
                  <a:moveTo>
                    <a:pt x="86889" y="179029"/>
                  </a:moveTo>
                  <a:cubicBezTo>
                    <a:pt x="123230" y="180817"/>
                    <a:pt x="154137" y="152809"/>
                    <a:pt x="155926" y="116470"/>
                  </a:cubicBezTo>
                  <a:cubicBezTo>
                    <a:pt x="156026" y="114446"/>
                    <a:pt x="156026" y="112418"/>
                    <a:pt x="155943" y="110394"/>
                  </a:cubicBezTo>
                  <a:cubicBezTo>
                    <a:pt x="155943" y="71353"/>
                    <a:pt x="132117" y="41257"/>
                    <a:pt x="86889" y="41257"/>
                  </a:cubicBezTo>
                  <a:lnTo>
                    <a:pt x="46929" y="41257"/>
                  </a:lnTo>
                  <a:lnTo>
                    <a:pt x="46929" y="179029"/>
                  </a:lnTo>
                  <a:close/>
                </a:path>
              </a:pathLst>
            </a:custGeom>
            <a:solidFill>
              <a:schemeClr val="bg1"/>
            </a:solidFill>
            <a:ln w="8324"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364F3B5-7787-EF61-B62B-74598C5E1817}"/>
                </a:ext>
              </a:extLst>
            </p:cNvPr>
            <p:cNvSpPr/>
            <p:nvPr/>
          </p:nvSpPr>
          <p:spPr>
            <a:xfrm>
              <a:off x="1041723" y="1059795"/>
              <a:ext cx="208716" cy="220870"/>
            </a:xfrm>
            <a:custGeom>
              <a:avLst/>
              <a:gdLst>
                <a:gd name="connsiteX0" fmla="*/ 166309 w 208716"/>
                <a:gd name="connsiteY0" fmla="*/ 106715 h 220870"/>
                <a:gd name="connsiteX1" fmla="*/ 204347 w 208716"/>
                <a:gd name="connsiteY1" fmla="*/ 56137 h 220870"/>
                <a:gd name="connsiteX2" fmla="*/ 140811 w 208716"/>
                <a:gd name="connsiteY2" fmla="*/ -42 h 220870"/>
                <a:gd name="connsiteX3" fmla="*/ -55 w 208716"/>
                <a:gd name="connsiteY3" fmla="*/ -42 h 220870"/>
                <a:gd name="connsiteX4" fmla="*/ 25025 w 208716"/>
                <a:gd name="connsiteY4" fmla="*/ 28549 h 220870"/>
                <a:gd name="connsiteX5" fmla="*/ 25025 w 208716"/>
                <a:gd name="connsiteY5" fmla="*/ 220829 h 220870"/>
                <a:gd name="connsiteX6" fmla="*/ 144573 w 208716"/>
                <a:gd name="connsiteY6" fmla="*/ 220829 h 220870"/>
                <a:gd name="connsiteX7" fmla="*/ 208611 w 208716"/>
                <a:gd name="connsiteY7" fmla="*/ 161306 h 220870"/>
                <a:gd name="connsiteX8" fmla="*/ 166309 w 208716"/>
                <a:gd name="connsiteY8" fmla="*/ 106715 h 220870"/>
                <a:gd name="connsiteX9" fmla="*/ 71758 w 208716"/>
                <a:gd name="connsiteY9" fmla="*/ 39835 h 220870"/>
                <a:gd name="connsiteX10" fmla="*/ 130278 w 208716"/>
                <a:gd name="connsiteY10" fmla="*/ 39835 h 220870"/>
                <a:gd name="connsiteX11" fmla="*/ 155989 w 208716"/>
                <a:gd name="connsiteY11" fmla="*/ 62696 h 220870"/>
                <a:gd name="connsiteX12" fmla="*/ 133128 w 208716"/>
                <a:gd name="connsiteY12" fmla="*/ 88407 h 220870"/>
                <a:gd name="connsiteX13" fmla="*/ 130278 w 208716"/>
                <a:gd name="connsiteY13" fmla="*/ 88407 h 220870"/>
                <a:gd name="connsiteX14" fmla="*/ 71758 w 208716"/>
                <a:gd name="connsiteY14" fmla="*/ 88407 h 220870"/>
                <a:gd name="connsiteX15" fmla="*/ 132368 w 208716"/>
                <a:gd name="connsiteY15" fmla="*/ 180367 h 220870"/>
                <a:gd name="connsiteX16" fmla="*/ 71758 w 208716"/>
                <a:gd name="connsiteY16" fmla="*/ 180367 h 220870"/>
                <a:gd name="connsiteX17" fmla="*/ 71758 w 208716"/>
                <a:gd name="connsiteY17" fmla="*/ 128535 h 220870"/>
                <a:gd name="connsiteX18" fmla="*/ 132368 w 208716"/>
                <a:gd name="connsiteY18" fmla="*/ 128535 h 220870"/>
                <a:gd name="connsiteX19" fmla="*/ 160653 w 208716"/>
                <a:gd name="connsiteY19" fmla="*/ 151469 h 220870"/>
                <a:gd name="connsiteX20" fmla="*/ 160791 w 208716"/>
                <a:gd name="connsiteY20" fmla="*/ 154284 h 220870"/>
                <a:gd name="connsiteX21" fmla="*/ 132451 w 208716"/>
                <a:gd name="connsiteY21" fmla="*/ 180367 h 22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8716" h="220870">
                  <a:moveTo>
                    <a:pt x="166309" y="106715"/>
                  </a:moveTo>
                  <a:cubicBezTo>
                    <a:pt x="189658" y="101437"/>
                    <a:pt x="205755" y="80034"/>
                    <a:pt x="204347" y="56137"/>
                  </a:cubicBezTo>
                  <a:cubicBezTo>
                    <a:pt x="204347" y="26710"/>
                    <a:pt x="182862" y="-42"/>
                    <a:pt x="140811" y="-42"/>
                  </a:cubicBezTo>
                  <a:lnTo>
                    <a:pt x="-55" y="-42"/>
                  </a:lnTo>
                  <a:lnTo>
                    <a:pt x="25025" y="28549"/>
                  </a:lnTo>
                  <a:lnTo>
                    <a:pt x="25025" y="220829"/>
                  </a:lnTo>
                  <a:lnTo>
                    <a:pt x="144573" y="220829"/>
                  </a:lnTo>
                  <a:cubicBezTo>
                    <a:pt x="186373" y="220829"/>
                    <a:pt x="208611" y="194328"/>
                    <a:pt x="208611" y="161306"/>
                  </a:cubicBezTo>
                  <a:cubicBezTo>
                    <a:pt x="209749" y="135215"/>
                    <a:pt x="191858" y="112126"/>
                    <a:pt x="166309" y="106715"/>
                  </a:cubicBezTo>
                  <a:close/>
                  <a:moveTo>
                    <a:pt x="71758" y="39835"/>
                  </a:moveTo>
                  <a:lnTo>
                    <a:pt x="130278" y="39835"/>
                  </a:lnTo>
                  <a:cubicBezTo>
                    <a:pt x="143690" y="39048"/>
                    <a:pt x="155201" y="49283"/>
                    <a:pt x="155989" y="62696"/>
                  </a:cubicBezTo>
                  <a:cubicBezTo>
                    <a:pt x="156776" y="76109"/>
                    <a:pt x="146541" y="87619"/>
                    <a:pt x="133128" y="88407"/>
                  </a:cubicBezTo>
                  <a:cubicBezTo>
                    <a:pt x="132179" y="88463"/>
                    <a:pt x="131227" y="88463"/>
                    <a:pt x="130278" y="88407"/>
                  </a:cubicBezTo>
                  <a:lnTo>
                    <a:pt x="71758" y="88407"/>
                  </a:lnTo>
                  <a:close/>
                  <a:moveTo>
                    <a:pt x="132368" y="180367"/>
                  </a:moveTo>
                  <a:lnTo>
                    <a:pt x="71758" y="180367"/>
                  </a:lnTo>
                  <a:lnTo>
                    <a:pt x="71758" y="128535"/>
                  </a:lnTo>
                  <a:lnTo>
                    <a:pt x="132368" y="128535"/>
                  </a:lnTo>
                  <a:cubicBezTo>
                    <a:pt x="146511" y="127057"/>
                    <a:pt x="159175" y="137325"/>
                    <a:pt x="160653" y="151469"/>
                  </a:cubicBezTo>
                  <a:cubicBezTo>
                    <a:pt x="160751" y="152403"/>
                    <a:pt x="160796" y="153343"/>
                    <a:pt x="160791" y="154284"/>
                  </a:cubicBezTo>
                  <a:cubicBezTo>
                    <a:pt x="160791" y="170168"/>
                    <a:pt x="150258" y="180367"/>
                    <a:pt x="132451" y="180367"/>
                  </a:cubicBezTo>
                  <a:close/>
                </a:path>
              </a:pathLst>
            </a:custGeom>
            <a:solidFill>
              <a:schemeClr val="bg1"/>
            </a:solidFill>
            <a:ln w="8324"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44849C7C-9CE3-D7A8-B7CC-87307E98A93E}"/>
                </a:ext>
              </a:extLst>
            </p:cNvPr>
            <p:cNvSpPr/>
            <p:nvPr/>
          </p:nvSpPr>
          <p:spPr>
            <a:xfrm>
              <a:off x="1020322" y="1059795"/>
              <a:ext cx="91876" cy="88532"/>
            </a:xfrm>
            <a:custGeom>
              <a:avLst/>
              <a:gdLst>
                <a:gd name="connsiteX0" fmla="*/ 91876 w 91876"/>
                <a:gd name="connsiteY0" fmla="*/ 0 h 88532"/>
                <a:gd name="connsiteX1" fmla="*/ 0 w 91876"/>
                <a:gd name="connsiteY1" fmla="*/ 0 h 88532"/>
                <a:gd name="connsiteX2" fmla="*/ 91876 w 91876"/>
                <a:gd name="connsiteY2" fmla="*/ 88532 h 88532"/>
                <a:gd name="connsiteX3" fmla="*/ 91876 w 91876"/>
                <a:gd name="connsiteY3" fmla="*/ 0 h 88532"/>
              </a:gdLst>
              <a:ahLst/>
              <a:cxnLst>
                <a:cxn ang="0">
                  <a:pos x="connsiteX0" y="connsiteY0"/>
                </a:cxn>
                <a:cxn ang="0">
                  <a:pos x="connsiteX1" y="connsiteY1"/>
                </a:cxn>
                <a:cxn ang="0">
                  <a:pos x="connsiteX2" y="connsiteY2"/>
                </a:cxn>
                <a:cxn ang="0">
                  <a:pos x="connsiteX3" y="connsiteY3"/>
                </a:cxn>
              </a:cxnLst>
              <a:rect l="l" t="t" r="r" b="b"/>
              <a:pathLst>
                <a:path w="91876" h="88532">
                  <a:moveTo>
                    <a:pt x="91876" y="0"/>
                  </a:moveTo>
                  <a:lnTo>
                    <a:pt x="0" y="0"/>
                  </a:lnTo>
                  <a:lnTo>
                    <a:pt x="91876" y="88532"/>
                  </a:lnTo>
                  <a:lnTo>
                    <a:pt x="91876" y="0"/>
                  </a:lnTo>
                  <a:close/>
                </a:path>
              </a:pathLst>
            </a:custGeom>
            <a:solidFill>
              <a:srgbClr val="52B8E5"/>
            </a:solidFill>
            <a:ln w="8324" cap="flat">
              <a:noFill/>
              <a:prstDash val="solid"/>
              <a:miter/>
            </a:ln>
          </p:spPr>
          <p:txBody>
            <a:bodyPr rtlCol="0" anchor="ctr"/>
            <a:lstStyle/>
            <a:p>
              <a:endParaRPr lang="en-IN"/>
            </a:p>
          </p:txBody>
        </p:sp>
      </p:grpSp>
      <p:grpSp>
        <p:nvGrpSpPr>
          <p:cNvPr id="38" name="Group 37">
            <a:extLst>
              <a:ext uri="{FF2B5EF4-FFF2-40B4-BE49-F238E27FC236}">
                <a16:creationId xmlns:a16="http://schemas.microsoft.com/office/drawing/2014/main" id="{100E4E85-B0B3-3CC7-204D-404E70C91A7B}"/>
              </a:ext>
            </a:extLst>
          </p:cNvPr>
          <p:cNvGrpSpPr/>
          <p:nvPr/>
        </p:nvGrpSpPr>
        <p:grpSpPr>
          <a:xfrm>
            <a:off x="1770040" y="5868167"/>
            <a:ext cx="6827505" cy="239941"/>
            <a:chOff x="2596260" y="3300382"/>
            <a:chExt cx="6827505" cy="239941"/>
          </a:xfrm>
        </p:grpSpPr>
        <p:sp>
          <p:nvSpPr>
            <p:cNvPr id="24" name="TextBox 23">
              <a:extLst>
                <a:ext uri="{FF2B5EF4-FFF2-40B4-BE49-F238E27FC236}">
                  <a16:creationId xmlns:a16="http://schemas.microsoft.com/office/drawing/2014/main" id="{38322311-DF99-60B9-FF68-521D879C7AE6}"/>
                </a:ext>
              </a:extLst>
            </p:cNvPr>
            <p:cNvSpPr txBox="1"/>
            <p:nvPr/>
          </p:nvSpPr>
          <p:spPr>
            <a:xfrm>
              <a:off x="2917072" y="3315255"/>
              <a:ext cx="1356140" cy="215059"/>
            </a:xfrm>
            <a:prstGeom prst="rect">
              <a:avLst/>
            </a:prstGeom>
            <a:noFill/>
          </p:spPr>
          <p:txBody>
            <a:bodyPr wrap="none" lIns="0" tIns="0" rIns="0" bIns="0" rtlCol="0">
              <a:spAutoFit/>
            </a:bodyPr>
            <a:lstStyle/>
            <a:p>
              <a:pPr algn="l">
                <a:lnSpc>
                  <a:spcPct val="150000"/>
                </a:lnSpc>
              </a:pPr>
              <a:r>
                <a:rPr lang="en-IN" sz="1050" spc="0" baseline="0">
                  <a:ln/>
                  <a:solidFill>
                    <a:srgbClr val="FFFBF5"/>
                  </a:solidFill>
                  <a:sym typeface="ProximaNova-Regular"/>
                  <a:rtl val="0"/>
                </a:rPr>
                <a:t>www.blend360.com</a:t>
              </a:r>
            </a:p>
          </p:txBody>
        </p:sp>
        <p:sp>
          <p:nvSpPr>
            <p:cNvPr id="28" name="TextBox 27">
              <a:extLst>
                <a:ext uri="{FF2B5EF4-FFF2-40B4-BE49-F238E27FC236}">
                  <a16:creationId xmlns:a16="http://schemas.microsoft.com/office/drawing/2014/main" id="{1F3EA06C-C083-FCE1-30F5-3366BEDEC5C7}"/>
                </a:ext>
              </a:extLst>
            </p:cNvPr>
            <p:cNvSpPr txBox="1"/>
            <p:nvPr/>
          </p:nvSpPr>
          <p:spPr>
            <a:xfrm>
              <a:off x="5098080" y="3315255"/>
              <a:ext cx="955390" cy="215059"/>
            </a:xfrm>
            <a:prstGeom prst="rect">
              <a:avLst/>
            </a:prstGeom>
            <a:noFill/>
          </p:spPr>
          <p:txBody>
            <a:bodyPr wrap="none" lIns="0" tIns="0" rIns="0" bIns="0" rtlCol="0">
              <a:spAutoFit/>
            </a:bodyPr>
            <a:lstStyle/>
            <a:p>
              <a:pPr algn="l">
                <a:lnSpc>
                  <a:spcPct val="150000"/>
                </a:lnSpc>
              </a:pPr>
              <a:r>
                <a:rPr lang="en-IN" sz="1050" spc="0" baseline="0">
                  <a:ln/>
                  <a:solidFill>
                    <a:srgbClr val="FFFBF5"/>
                  </a:solidFill>
                  <a:sym typeface="ProximaNova-Regular"/>
                  <a:rtl val="0"/>
                </a:rPr>
                <a:t>@OfficialB360</a:t>
              </a:r>
            </a:p>
          </p:txBody>
        </p:sp>
        <p:sp>
          <p:nvSpPr>
            <p:cNvPr id="29" name="TextBox 28">
              <a:extLst>
                <a:ext uri="{FF2B5EF4-FFF2-40B4-BE49-F238E27FC236}">
                  <a16:creationId xmlns:a16="http://schemas.microsoft.com/office/drawing/2014/main" id="{C3FB4F84-1763-90A5-212A-92A0513705B5}"/>
                </a:ext>
              </a:extLst>
            </p:cNvPr>
            <p:cNvSpPr txBox="1"/>
            <p:nvPr/>
          </p:nvSpPr>
          <p:spPr>
            <a:xfrm>
              <a:off x="6819397" y="3315255"/>
              <a:ext cx="649217" cy="215059"/>
            </a:xfrm>
            <a:prstGeom prst="rect">
              <a:avLst/>
            </a:prstGeom>
            <a:noFill/>
          </p:spPr>
          <p:txBody>
            <a:bodyPr wrap="none" lIns="0" tIns="0" rIns="0" bIns="0" rtlCol="0">
              <a:spAutoFit/>
            </a:bodyPr>
            <a:lstStyle/>
            <a:p>
              <a:pPr algn="l">
                <a:lnSpc>
                  <a:spcPct val="150000"/>
                </a:lnSpc>
              </a:pPr>
              <a:r>
                <a:rPr lang="en-IN" sz="1050" spc="0" baseline="0">
                  <a:ln/>
                  <a:solidFill>
                    <a:srgbClr val="FFFBF5"/>
                  </a:solidFill>
                  <a:sym typeface="ProximaNova-Regular"/>
                  <a:rtl val="0"/>
                </a:rPr>
                <a:t>Blend360</a:t>
              </a:r>
            </a:p>
          </p:txBody>
        </p:sp>
        <p:sp>
          <p:nvSpPr>
            <p:cNvPr id="30" name="TextBox 29">
              <a:extLst>
                <a:ext uri="{FF2B5EF4-FFF2-40B4-BE49-F238E27FC236}">
                  <a16:creationId xmlns:a16="http://schemas.microsoft.com/office/drawing/2014/main" id="{53A6FE60-5E56-3C93-6E0F-3F0A52C71F54}"/>
                </a:ext>
              </a:extLst>
            </p:cNvPr>
            <p:cNvSpPr txBox="1"/>
            <p:nvPr/>
          </p:nvSpPr>
          <p:spPr>
            <a:xfrm>
              <a:off x="8104493" y="3315255"/>
              <a:ext cx="1319272" cy="215059"/>
            </a:xfrm>
            <a:prstGeom prst="rect">
              <a:avLst/>
            </a:prstGeom>
            <a:noFill/>
          </p:spPr>
          <p:txBody>
            <a:bodyPr wrap="none" lIns="0" tIns="0" rIns="0" bIns="0" rtlCol="0">
              <a:spAutoFit/>
            </a:bodyPr>
            <a:lstStyle/>
            <a:p>
              <a:pPr algn="l">
                <a:lnSpc>
                  <a:spcPct val="150000"/>
                </a:lnSpc>
              </a:pPr>
              <a:r>
                <a:rPr lang="en-IN" sz="1050" spc="0" baseline="0">
                  <a:ln/>
                  <a:solidFill>
                    <a:srgbClr val="FFFBF5"/>
                  </a:solidFill>
                  <a:sym typeface="ProximaNova-Regular"/>
                  <a:rtl val="0"/>
                </a:rPr>
                <a:t>blend360_solutions</a:t>
              </a:r>
            </a:p>
          </p:txBody>
        </p:sp>
        <p:sp>
          <p:nvSpPr>
            <p:cNvPr id="31" name="Freeform: Shape 30">
              <a:extLst>
                <a:ext uri="{FF2B5EF4-FFF2-40B4-BE49-F238E27FC236}">
                  <a16:creationId xmlns:a16="http://schemas.microsoft.com/office/drawing/2014/main" id="{88E60574-4891-BA47-80A3-D37A4FFB5B24}"/>
                </a:ext>
              </a:extLst>
            </p:cNvPr>
            <p:cNvSpPr/>
            <p:nvPr/>
          </p:nvSpPr>
          <p:spPr>
            <a:xfrm>
              <a:off x="4811680" y="3321497"/>
              <a:ext cx="247364" cy="202575"/>
            </a:xfrm>
            <a:custGeom>
              <a:avLst/>
              <a:gdLst>
                <a:gd name="connsiteX0" fmla="*/ -40 w 247364"/>
                <a:gd name="connsiteY0" fmla="*/ 178734 h 202575"/>
                <a:gd name="connsiteX1" fmla="*/ 71969 w 247364"/>
                <a:gd name="connsiteY1" fmla="*/ 158826 h 202575"/>
                <a:gd name="connsiteX2" fmla="*/ 66635 w 247364"/>
                <a:gd name="connsiteY2" fmla="*/ 156922 h 202575"/>
                <a:gd name="connsiteX3" fmla="*/ 27774 w 247364"/>
                <a:gd name="connsiteY3" fmla="*/ 126346 h 202575"/>
                <a:gd name="connsiteX4" fmla="*/ 30726 w 247364"/>
                <a:gd name="connsiteY4" fmla="*/ 122441 h 202575"/>
                <a:gd name="connsiteX5" fmla="*/ 45490 w 247364"/>
                <a:gd name="connsiteY5" fmla="*/ 121489 h 202575"/>
                <a:gd name="connsiteX6" fmla="*/ 42347 w 247364"/>
                <a:gd name="connsiteY6" fmla="*/ 119393 h 202575"/>
                <a:gd name="connsiteX7" fmla="*/ 8247 w 247364"/>
                <a:gd name="connsiteY7" fmla="*/ 75197 h 202575"/>
                <a:gd name="connsiteX8" fmla="*/ 12438 w 247364"/>
                <a:gd name="connsiteY8" fmla="*/ 72054 h 202575"/>
                <a:gd name="connsiteX9" fmla="*/ 29869 w 247364"/>
                <a:gd name="connsiteY9" fmla="*/ 76150 h 202575"/>
                <a:gd name="connsiteX10" fmla="*/ 15105 w 247364"/>
                <a:gd name="connsiteY10" fmla="*/ 59195 h 202575"/>
                <a:gd name="connsiteX11" fmla="*/ 13295 w 247364"/>
                <a:gd name="connsiteY11" fmla="*/ 13094 h 202575"/>
                <a:gd name="connsiteX12" fmla="*/ 19296 w 247364"/>
                <a:gd name="connsiteY12" fmla="*/ 12333 h 202575"/>
                <a:gd name="connsiteX13" fmla="*/ 116451 w 247364"/>
                <a:gd name="connsiteY13" fmla="*/ 61291 h 202575"/>
                <a:gd name="connsiteX14" fmla="*/ 120166 w 247364"/>
                <a:gd name="connsiteY14" fmla="*/ 57386 h 202575"/>
                <a:gd name="connsiteX15" fmla="*/ 164610 w 247364"/>
                <a:gd name="connsiteY15" fmla="*/ -364 h 202575"/>
                <a:gd name="connsiteX16" fmla="*/ 199414 w 247364"/>
                <a:gd name="connsiteY16" fmla="*/ 7570 h 202575"/>
                <a:gd name="connsiteX17" fmla="*/ 203129 w 247364"/>
                <a:gd name="connsiteY17" fmla="*/ 10237 h 202575"/>
                <a:gd name="connsiteX18" fmla="*/ 216559 w 247364"/>
                <a:gd name="connsiteY18" fmla="*/ 13285 h 202575"/>
                <a:gd name="connsiteX19" fmla="*/ 235609 w 247364"/>
                <a:gd name="connsiteY19" fmla="*/ 5665 h 202575"/>
                <a:gd name="connsiteX20" fmla="*/ 240371 w 247364"/>
                <a:gd name="connsiteY20" fmla="*/ 4236 h 202575"/>
                <a:gd name="connsiteX21" fmla="*/ 220178 w 247364"/>
                <a:gd name="connsiteY21" fmla="*/ 30430 h 202575"/>
                <a:gd name="connsiteX22" fmla="*/ 247325 w 247364"/>
                <a:gd name="connsiteY22" fmla="*/ 23667 h 202575"/>
                <a:gd name="connsiteX23" fmla="*/ 226846 w 247364"/>
                <a:gd name="connsiteY23" fmla="*/ 46241 h 202575"/>
                <a:gd name="connsiteX24" fmla="*/ 222179 w 247364"/>
                <a:gd name="connsiteY24" fmla="*/ 55766 h 202575"/>
                <a:gd name="connsiteX25" fmla="*/ 185031 w 247364"/>
                <a:gd name="connsiteY25" fmla="*/ 153874 h 202575"/>
                <a:gd name="connsiteX26" fmla="*/ 85495 w 247364"/>
                <a:gd name="connsiteY26" fmla="*/ 201499 h 202575"/>
                <a:gd name="connsiteX27" fmla="*/ 3294 w 247364"/>
                <a:gd name="connsiteY27" fmla="*/ 181973 h 202575"/>
                <a:gd name="connsiteX28" fmla="*/ -40 w 247364"/>
                <a:gd name="connsiteY28" fmla="*/ 178734 h 20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7364" h="202575">
                  <a:moveTo>
                    <a:pt x="-40" y="178734"/>
                  </a:moveTo>
                  <a:cubicBezTo>
                    <a:pt x="25592" y="181172"/>
                    <a:pt x="51224" y="174086"/>
                    <a:pt x="71969" y="158826"/>
                  </a:cubicBezTo>
                  <a:cubicBezTo>
                    <a:pt x="70255" y="157017"/>
                    <a:pt x="68350" y="157303"/>
                    <a:pt x="66635" y="156922"/>
                  </a:cubicBezTo>
                  <a:cubicBezTo>
                    <a:pt x="49262" y="154141"/>
                    <a:pt x="34565" y="142577"/>
                    <a:pt x="27774" y="126346"/>
                  </a:cubicBezTo>
                  <a:cubicBezTo>
                    <a:pt x="26345" y="123108"/>
                    <a:pt x="26821" y="121775"/>
                    <a:pt x="30726" y="122441"/>
                  </a:cubicBezTo>
                  <a:cubicBezTo>
                    <a:pt x="35660" y="123222"/>
                    <a:pt x="40699" y="122889"/>
                    <a:pt x="45490" y="121489"/>
                  </a:cubicBezTo>
                  <a:cubicBezTo>
                    <a:pt x="45490" y="119679"/>
                    <a:pt x="43490" y="119870"/>
                    <a:pt x="42347" y="119393"/>
                  </a:cubicBezTo>
                  <a:cubicBezTo>
                    <a:pt x="23278" y="112650"/>
                    <a:pt x="9933" y="95352"/>
                    <a:pt x="8247" y="75197"/>
                  </a:cubicBezTo>
                  <a:cubicBezTo>
                    <a:pt x="8247" y="71102"/>
                    <a:pt x="8247" y="70530"/>
                    <a:pt x="12438" y="72054"/>
                  </a:cubicBezTo>
                  <a:cubicBezTo>
                    <a:pt x="17915" y="74578"/>
                    <a:pt x="23840" y="75978"/>
                    <a:pt x="29869" y="76150"/>
                  </a:cubicBezTo>
                  <a:cubicBezTo>
                    <a:pt x="23878" y="71530"/>
                    <a:pt x="18858" y="65768"/>
                    <a:pt x="15105" y="59195"/>
                  </a:cubicBezTo>
                  <a:cubicBezTo>
                    <a:pt x="7152" y="45003"/>
                    <a:pt x="6475" y="27868"/>
                    <a:pt x="13295" y="13094"/>
                  </a:cubicBezTo>
                  <a:cubicBezTo>
                    <a:pt x="15296" y="8332"/>
                    <a:pt x="15772" y="8522"/>
                    <a:pt x="19296" y="12333"/>
                  </a:cubicBezTo>
                  <a:cubicBezTo>
                    <a:pt x="43985" y="40784"/>
                    <a:pt x="78894" y="58376"/>
                    <a:pt x="116451" y="61291"/>
                  </a:cubicBezTo>
                  <a:cubicBezTo>
                    <a:pt x="119976" y="61291"/>
                    <a:pt x="120547" y="60814"/>
                    <a:pt x="120166" y="57386"/>
                  </a:cubicBezTo>
                  <a:cubicBezTo>
                    <a:pt x="116489" y="29163"/>
                    <a:pt x="136387" y="3312"/>
                    <a:pt x="164610" y="-364"/>
                  </a:cubicBezTo>
                  <a:cubicBezTo>
                    <a:pt x="176783" y="-1955"/>
                    <a:pt x="189127" y="864"/>
                    <a:pt x="199414" y="7570"/>
                  </a:cubicBezTo>
                  <a:cubicBezTo>
                    <a:pt x="200814" y="8218"/>
                    <a:pt x="202071" y="9122"/>
                    <a:pt x="203129" y="10237"/>
                  </a:cubicBezTo>
                  <a:cubicBezTo>
                    <a:pt x="206186" y="14504"/>
                    <a:pt x="211958" y="15809"/>
                    <a:pt x="216559" y="13285"/>
                  </a:cubicBezTo>
                  <a:cubicBezTo>
                    <a:pt x="223084" y="11218"/>
                    <a:pt x="229456" y="8675"/>
                    <a:pt x="235609" y="5665"/>
                  </a:cubicBezTo>
                  <a:cubicBezTo>
                    <a:pt x="236961" y="4598"/>
                    <a:pt x="238657" y="4093"/>
                    <a:pt x="240371" y="4236"/>
                  </a:cubicBezTo>
                  <a:cubicBezTo>
                    <a:pt x="236781" y="14990"/>
                    <a:pt x="229665" y="24220"/>
                    <a:pt x="220178" y="30430"/>
                  </a:cubicBezTo>
                  <a:cubicBezTo>
                    <a:pt x="229456" y="29230"/>
                    <a:pt x="238562" y="26953"/>
                    <a:pt x="247325" y="23667"/>
                  </a:cubicBezTo>
                  <a:cubicBezTo>
                    <a:pt x="241877" y="32335"/>
                    <a:pt x="234942" y="39983"/>
                    <a:pt x="226846" y="46241"/>
                  </a:cubicBezTo>
                  <a:cubicBezTo>
                    <a:pt x="223770" y="48413"/>
                    <a:pt x="222007" y="52004"/>
                    <a:pt x="222179" y="55766"/>
                  </a:cubicBezTo>
                  <a:cubicBezTo>
                    <a:pt x="222588" y="91981"/>
                    <a:pt x="209320" y="127013"/>
                    <a:pt x="185031" y="153874"/>
                  </a:cubicBezTo>
                  <a:cubicBezTo>
                    <a:pt x="159990" y="182992"/>
                    <a:pt x="123881" y="200270"/>
                    <a:pt x="85495" y="201499"/>
                  </a:cubicBezTo>
                  <a:cubicBezTo>
                    <a:pt x="56767" y="203280"/>
                    <a:pt x="28154" y="196489"/>
                    <a:pt x="3294" y="181973"/>
                  </a:cubicBezTo>
                  <a:cubicBezTo>
                    <a:pt x="2246" y="181115"/>
                    <a:pt x="627" y="180830"/>
                    <a:pt x="-40" y="178734"/>
                  </a:cubicBezTo>
                  <a:close/>
                </a:path>
              </a:pathLst>
            </a:custGeom>
            <a:solidFill>
              <a:srgbClr val="FFFBF5"/>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6FE3744-9AFA-E633-F68B-F747CDDFDBF8}"/>
                </a:ext>
              </a:extLst>
            </p:cNvPr>
            <p:cNvSpPr/>
            <p:nvPr/>
          </p:nvSpPr>
          <p:spPr>
            <a:xfrm>
              <a:off x="2596260" y="3305246"/>
              <a:ext cx="235077" cy="235077"/>
            </a:xfrm>
            <a:custGeom>
              <a:avLst/>
              <a:gdLst>
                <a:gd name="connsiteX0" fmla="*/ 235038 w 235077"/>
                <a:gd name="connsiteY0" fmla="*/ 116598 h 235077"/>
                <a:gd name="connsiteX1" fmla="*/ 117640 w 235077"/>
                <a:gd name="connsiteY1" fmla="*/ 234279 h 235077"/>
                <a:gd name="connsiteX2" fmla="*/ -39 w 235077"/>
                <a:gd name="connsiteY2" fmla="*/ 116874 h 235077"/>
                <a:gd name="connsiteX3" fmla="*/ 117359 w 235077"/>
                <a:gd name="connsiteY3" fmla="*/ -798 h 235077"/>
                <a:gd name="connsiteX4" fmla="*/ 120928 w 235077"/>
                <a:gd name="connsiteY4" fmla="*/ -750 h 235077"/>
                <a:gd name="connsiteX5" fmla="*/ 235038 w 235077"/>
                <a:gd name="connsiteY5" fmla="*/ 116598 h 235077"/>
                <a:gd name="connsiteX6" fmla="*/ 36060 w 235077"/>
                <a:gd name="connsiteY6" fmla="*/ 122503 h 235077"/>
                <a:gd name="connsiteX7" fmla="*/ 20630 w 235077"/>
                <a:gd name="connsiteY7" fmla="*/ 122503 h 235077"/>
                <a:gd name="connsiteX8" fmla="*/ 18344 w 235077"/>
                <a:gd name="connsiteY8" fmla="*/ 124980 h 235077"/>
                <a:gd name="connsiteX9" fmla="*/ 19011 w 235077"/>
                <a:gd name="connsiteY9" fmla="*/ 130695 h 235077"/>
                <a:gd name="connsiteX10" fmla="*/ 36632 w 235077"/>
                <a:gd name="connsiteY10" fmla="*/ 174605 h 235077"/>
                <a:gd name="connsiteX11" fmla="*/ 38348 w 235077"/>
                <a:gd name="connsiteY11" fmla="*/ 175386 h 235077"/>
                <a:gd name="connsiteX12" fmla="*/ 38823 w 235077"/>
                <a:gd name="connsiteY12" fmla="*/ 175082 h 235077"/>
                <a:gd name="connsiteX13" fmla="*/ 59301 w 235077"/>
                <a:gd name="connsiteY13" fmla="*/ 164890 h 235077"/>
                <a:gd name="connsiteX14" fmla="*/ 60825 w 235077"/>
                <a:gd name="connsiteY14" fmla="*/ 161556 h 235077"/>
                <a:gd name="connsiteX15" fmla="*/ 53777 w 235077"/>
                <a:gd name="connsiteY15" fmla="*/ 124218 h 235077"/>
                <a:gd name="connsiteX16" fmla="*/ 51872 w 235077"/>
                <a:gd name="connsiteY16" fmla="*/ 122503 h 235077"/>
                <a:gd name="connsiteX17" fmla="*/ 147408 w 235077"/>
                <a:gd name="connsiteY17" fmla="*/ 122503 h 235077"/>
                <a:gd name="connsiteX18" fmla="*/ 125595 w 235077"/>
                <a:gd name="connsiteY18" fmla="*/ 122503 h 235077"/>
                <a:gd name="connsiteX19" fmla="*/ 123500 w 235077"/>
                <a:gd name="connsiteY19" fmla="*/ 124027 h 235077"/>
                <a:gd name="connsiteX20" fmla="*/ 123500 w 235077"/>
                <a:gd name="connsiteY20" fmla="*/ 151650 h 235077"/>
                <a:gd name="connsiteX21" fmla="*/ 125024 w 235077"/>
                <a:gd name="connsiteY21" fmla="*/ 153269 h 235077"/>
                <a:gd name="connsiteX22" fmla="*/ 130739 w 235077"/>
                <a:gd name="connsiteY22" fmla="*/ 153269 h 235077"/>
                <a:gd name="connsiteX23" fmla="*/ 162267 w 235077"/>
                <a:gd name="connsiteY23" fmla="*/ 159365 h 235077"/>
                <a:gd name="connsiteX24" fmla="*/ 164267 w 235077"/>
                <a:gd name="connsiteY24" fmla="*/ 158317 h 235077"/>
                <a:gd name="connsiteX25" fmla="*/ 171030 w 235077"/>
                <a:gd name="connsiteY25" fmla="*/ 124694 h 235077"/>
                <a:gd name="connsiteX26" fmla="*/ 168077 w 235077"/>
                <a:gd name="connsiteY26" fmla="*/ 121741 h 235077"/>
                <a:gd name="connsiteX27" fmla="*/ 199986 w 235077"/>
                <a:gd name="connsiteY27" fmla="*/ 122503 h 235077"/>
                <a:gd name="connsiteX28" fmla="*/ 185031 w 235077"/>
                <a:gd name="connsiteY28" fmla="*/ 122503 h 235077"/>
                <a:gd name="connsiteX29" fmla="*/ 182936 w 235077"/>
                <a:gd name="connsiteY29" fmla="*/ 124504 h 235077"/>
                <a:gd name="connsiteX30" fmla="*/ 182460 w 235077"/>
                <a:gd name="connsiteY30" fmla="*/ 131648 h 235077"/>
                <a:gd name="connsiteX31" fmla="*/ 175411 w 235077"/>
                <a:gd name="connsiteY31" fmla="*/ 162889 h 235077"/>
                <a:gd name="connsiteX32" fmla="*/ 176459 w 235077"/>
                <a:gd name="connsiteY32" fmla="*/ 165175 h 235077"/>
                <a:gd name="connsiteX33" fmla="*/ 196176 w 235077"/>
                <a:gd name="connsiteY33" fmla="*/ 174700 h 235077"/>
                <a:gd name="connsiteX34" fmla="*/ 198652 w 235077"/>
                <a:gd name="connsiteY34" fmla="*/ 174129 h 235077"/>
                <a:gd name="connsiteX35" fmla="*/ 211606 w 235077"/>
                <a:gd name="connsiteY35" fmla="*/ 149173 h 235077"/>
                <a:gd name="connsiteX36" fmla="*/ 216845 w 235077"/>
                <a:gd name="connsiteY36" fmla="*/ 125075 h 235077"/>
                <a:gd name="connsiteX37" fmla="*/ 214178 w 235077"/>
                <a:gd name="connsiteY37" fmla="*/ 122217 h 235077"/>
                <a:gd name="connsiteX38" fmla="*/ 35965 w 235077"/>
                <a:gd name="connsiteY38" fmla="*/ 110692 h 235077"/>
                <a:gd name="connsiteX39" fmla="*/ 52348 w 235077"/>
                <a:gd name="connsiteY39" fmla="*/ 110692 h 235077"/>
                <a:gd name="connsiteX40" fmla="*/ 54253 w 235077"/>
                <a:gd name="connsiteY40" fmla="*/ 109073 h 235077"/>
                <a:gd name="connsiteX41" fmla="*/ 60444 w 235077"/>
                <a:gd name="connsiteY41" fmla="*/ 74402 h 235077"/>
                <a:gd name="connsiteX42" fmla="*/ 58730 w 235077"/>
                <a:gd name="connsiteY42" fmla="*/ 71163 h 235077"/>
                <a:gd name="connsiteX43" fmla="*/ 38061 w 235077"/>
                <a:gd name="connsiteY43" fmla="*/ 60686 h 235077"/>
                <a:gd name="connsiteX44" fmla="*/ 35203 w 235077"/>
                <a:gd name="connsiteY44" fmla="*/ 61353 h 235077"/>
                <a:gd name="connsiteX45" fmla="*/ 18820 w 235077"/>
                <a:gd name="connsiteY45" fmla="*/ 107835 h 235077"/>
                <a:gd name="connsiteX46" fmla="*/ 21392 w 235077"/>
                <a:gd name="connsiteY46" fmla="*/ 110692 h 235077"/>
                <a:gd name="connsiteX47" fmla="*/ 88829 w 235077"/>
                <a:gd name="connsiteY47" fmla="*/ 122503 h 235077"/>
                <a:gd name="connsiteX48" fmla="*/ 67969 w 235077"/>
                <a:gd name="connsiteY48" fmla="*/ 122503 h 235077"/>
                <a:gd name="connsiteX49" fmla="*/ 65588 w 235077"/>
                <a:gd name="connsiteY49" fmla="*/ 125075 h 235077"/>
                <a:gd name="connsiteX50" fmla="*/ 66636 w 235077"/>
                <a:gd name="connsiteY50" fmla="*/ 134600 h 235077"/>
                <a:gd name="connsiteX51" fmla="*/ 72255 w 235077"/>
                <a:gd name="connsiteY51" fmla="*/ 158413 h 235077"/>
                <a:gd name="connsiteX52" fmla="*/ 74351 w 235077"/>
                <a:gd name="connsiteY52" fmla="*/ 159556 h 235077"/>
                <a:gd name="connsiteX53" fmla="*/ 79494 w 235077"/>
                <a:gd name="connsiteY53" fmla="*/ 158127 h 235077"/>
                <a:gd name="connsiteX54" fmla="*/ 109689 w 235077"/>
                <a:gd name="connsiteY54" fmla="*/ 153555 h 235077"/>
                <a:gd name="connsiteX55" fmla="*/ 111689 w 235077"/>
                <a:gd name="connsiteY55" fmla="*/ 151364 h 235077"/>
                <a:gd name="connsiteX56" fmla="*/ 111689 w 235077"/>
                <a:gd name="connsiteY56" fmla="*/ 124599 h 235077"/>
                <a:gd name="connsiteX57" fmla="*/ 109308 w 235077"/>
                <a:gd name="connsiteY57" fmla="*/ 122408 h 235077"/>
                <a:gd name="connsiteX58" fmla="*/ 199890 w 235077"/>
                <a:gd name="connsiteY58" fmla="*/ 110692 h 235077"/>
                <a:gd name="connsiteX59" fmla="*/ 214273 w 235077"/>
                <a:gd name="connsiteY59" fmla="*/ 110692 h 235077"/>
                <a:gd name="connsiteX60" fmla="*/ 216940 w 235077"/>
                <a:gd name="connsiteY60" fmla="*/ 107740 h 235077"/>
                <a:gd name="connsiteX61" fmla="*/ 213606 w 235077"/>
                <a:gd name="connsiteY61" fmla="*/ 89928 h 235077"/>
                <a:gd name="connsiteX62" fmla="*/ 200462 w 235077"/>
                <a:gd name="connsiteY62" fmla="*/ 61353 h 235077"/>
                <a:gd name="connsiteX63" fmla="*/ 198081 w 235077"/>
                <a:gd name="connsiteY63" fmla="*/ 60496 h 235077"/>
                <a:gd name="connsiteX64" fmla="*/ 177411 w 235077"/>
                <a:gd name="connsiteY64" fmla="*/ 71068 h 235077"/>
                <a:gd name="connsiteX65" fmla="*/ 176459 w 235077"/>
                <a:gd name="connsiteY65" fmla="*/ 73164 h 235077"/>
                <a:gd name="connsiteX66" fmla="*/ 176459 w 235077"/>
                <a:gd name="connsiteY66" fmla="*/ 74974 h 235077"/>
                <a:gd name="connsiteX67" fmla="*/ 182555 w 235077"/>
                <a:gd name="connsiteY67" fmla="*/ 108883 h 235077"/>
                <a:gd name="connsiteX68" fmla="*/ 184460 w 235077"/>
                <a:gd name="connsiteY68" fmla="*/ 110788 h 235077"/>
                <a:gd name="connsiteX69" fmla="*/ 147217 w 235077"/>
                <a:gd name="connsiteY69" fmla="*/ 110692 h 235077"/>
                <a:gd name="connsiteX70" fmla="*/ 168648 w 235077"/>
                <a:gd name="connsiteY70" fmla="*/ 110692 h 235077"/>
                <a:gd name="connsiteX71" fmla="*/ 171030 w 235077"/>
                <a:gd name="connsiteY71" fmla="*/ 108216 h 235077"/>
                <a:gd name="connsiteX72" fmla="*/ 165410 w 235077"/>
                <a:gd name="connsiteY72" fmla="*/ 77640 h 235077"/>
                <a:gd name="connsiteX73" fmla="*/ 162648 w 235077"/>
                <a:gd name="connsiteY73" fmla="*/ 76307 h 235077"/>
                <a:gd name="connsiteX74" fmla="*/ 125595 w 235077"/>
                <a:gd name="connsiteY74" fmla="*/ 82784 h 235077"/>
                <a:gd name="connsiteX75" fmla="*/ 123500 w 235077"/>
                <a:gd name="connsiteY75" fmla="*/ 85070 h 235077"/>
                <a:gd name="connsiteX76" fmla="*/ 123500 w 235077"/>
                <a:gd name="connsiteY76" fmla="*/ 108407 h 235077"/>
                <a:gd name="connsiteX77" fmla="*/ 125786 w 235077"/>
                <a:gd name="connsiteY77" fmla="*/ 110692 h 235077"/>
                <a:gd name="connsiteX78" fmla="*/ 88448 w 235077"/>
                <a:gd name="connsiteY78" fmla="*/ 110692 h 235077"/>
                <a:gd name="connsiteX79" fmla="*/ 109498 w 235077"/>
                <a:gd name="connsiteY79" fmla="*/ 110692 h 235077"/>
                <a:gd name="connsiteX80" fmla="*/ 111594 w 235077"/>
                <a:gd name="connsiteY80" fmla="*/ 108787 h 235077"/>
                <a:gd name="connsiteX81" fmla="*/ 111594 w 235077"/>
                <a:gd name="connsiteY81" fmla="*/ 84784 h 235077"/>
                <a:gd name="connsiteX82" fmla="*/ 109784 w 235077"/>
                <a:gd name="connsiteY82" fmla="*/ 82880 h 235077"/>
                <a:gd name="connsiteX83" fmla="*/ 73589 w 235077"/>
                <a:gd name="connsiteY83" fmla="*/ 76593 h 235077"/>
                <a:gd name="connsiteX84" fmla="*/ 71017 w 235077"/>
                <a:gd name="connsiteY84" fmla="*/ 77926 h 235077"/>
                <a:gd name="connsiteX85" fmla="*/ 65493 w 235077"/>
                <a:gd name="connsiteY85" fmla="*/ 108121 h 235077"/>
                <a:gd name="connsiteX86" fmla="*/ 67874 w 235077"/>
                <a:gd name="connsiteY86" fmla="*/ 110692 h 235077"/>
                <a:gd name="connsiteX87" fmla="*/ 123500 w 235077"/>
                <a:gd name="connsiteY87" fmla="*/ 44017 h 235077"/>
                <a:gd name="connsiteX88" fmla="*/ 123500 w 235077"/>
                <a:gd name="connsiteY88" fmla="*/ 68687 h 235077"/>
                <a:gd name="connsiteX89" fmla="*/ 125881 w 235077"/>
                <a:gd name="connsiteY89" fmla="*/ 70973 h 235077"/>
                <a:gd name="connsiteX90" fmla="*/ 138835 w 235077"/>
                <a:gd name="connsiteY90" fmla="*/ 69640 h 235077"/>
                <a:gd name="connsiteX91" fmla="*/ 158838 w 235077"/>
                <a:gd name="connsiteY91" fmla="*/ 65163 h 235077"/>
                <a:gd name="connsiteX92" fmla="*/ 159885 w 235077"/>
                <a:gd name="connsiteY92" fmla="*/ 62877 h 235077"/>
                <a:gd name="connsiteX93" fmla="*/ 158457 w 235077"/>
                <a:gd name="connsiteY93" fmla="*/ 59924 h 235077"/>
                <a:gd name="connsiteX94" fmla="*/ 132834 w 235077"/>
                <a:gd name="connsiteY94" fmla="*/ 20776 h 235077"/>
                <a:gd name="connsiteX95" fmla="*/ 125881 w 235077"/>
                <a:gd name="connsiteY95" fmla="*/ 17348 h 235077"/>
                <a:gd name="connsiteX96" fmla="*/ 123500 w 235077"/>
                <a:gd name="connsiteY96" fmla="*/ 19634 h 235077"/>
                <a:gd name="connsiteX97" fmla="*/ 111689 w 235077"/>
                <a:gd name="connsiteY97" fmla="*/ 44017 h 235077"/>
                <a:gd name="connsiteX98" fmla="*/ 111689 w 235077"/>
                <a:gd name="connsiteY98" fmla="*/ 19062 h 235077"/>
                <a:gd name="connsiteX99" fmla="*/ 110641 w 235077"/>
                <a:gd name="connsiteY99" fmla="*/ 17252 h 235077"/>
                <a:gd name="connsiteX100" fmla="*/ 104831 w 235077"/>
                <a:gd name="connsiteY100" fmla="*/ 19062 h 235077"/>
                <a:gd name="connsiteX101" fmla="*/ 76256 w 235077"/>
                <a:gd name="connsiteY101" fmla="*/ 63067 h 235077"/>
                <a:gd name="connsiteX102" fmla="*/ 77494 w 235077"/>
                <a:gd name="connsiteY102" fmla="*/ 65449 h 235077"/>
                <a:gd name="connsiteX103" fmla="*/ 109212 w 235077"/>
                <a:gd name="connsiteY103" fmla="*/ 70973 h 235077"/>
                <a:gd name="connsiteX104" fmla="*/ 111403 w 235077"/>
                <a:gd name="connsiteY104" fmla="*/ 68782 h 235077"/>
                <a:gd name="connsiteX105" fmla="*/ 111689 w 235077"/>
                <a:gd name="connsiteY105" fmla="*/ 44113 h 235077"/>
                <a:gd name="connsiteX106" fmla="*/ 123500 w 235077"/>
                <a:gd name="connsiteY106" fmla="*/ 190512 h 235077"/>
                <a:gd name="connsiteX107" fmla="*/ 123500 w 235077"/>
                <a:gd name="connsiteY107" fmla="*/ 213562 h 235077"/>
                <a:gd name="connsiteX108" fmla="*/ 124262 w 235077"/>
                <a:gd name="connsiteY108" fmla="*/ 215658 h 235077"/>
                <a:gd name="connsiteX109" fmla="*/ 131406 w 235077"/>
                <a:gd name="connsiteY109" fmla="*/ 214134 h 235077"/>
                <a:gd name="connsiteX110" fmla="*/ 157980 w 235077"/>
                <a:gd name="connsiteY110" fmla="*/ 174605 h 235077"/>
                <a:gd name="connsiteX111" fmla="*/ 156171 w 235077"/>
                <a:gd name="connsiteY111" fmla="*/ 170509 h 235077"/>
                <a:gd name="connsiteX112" fmla="*/ 125881 w 235077"/>
                <a:gd name="connsiteY112" fmla="*/ 165557 h 235077"/>
                <a:gd name="connsiteX113" fmla="*/ 123500 w 235077"/>
                <a:gd name="connsiteY113" fmla="*/ 167652 h 235077"/>
                <a:gd name="connsiteX114" fmla="*/ 111689 w 235077"/>
                <a:gd name="connsiteY114" fmla="*/ 190512 h 235077"/>
                <a:gd name="connsiteX115" fmla="*/ 111689 w 235077"/>
                <a:gd name="connsiteY115" fmla="*/ 167080 h 235077"/>
                <a:gd name="connsiteX116" fmla="*/ 110070 w 235077"/>
                <a:gd name="connsiteY116" fmla="*/ 165271 h 235077"/>
                <a:gd name="connsiteX117" fmla="*/ 79590 w 235077"/>
                <a:gd name="connsiteY117" fmla="*/ 170319 h 235077"/>
                <a:gd name="connsiteX118" fmla="*/ 78256 w 235077"/>
                <a:gd name="connsiteY118" fmla="*/ 173272 h 235077"/>
                <a:gd name="connsiteX119" fmla="*/ 104545 w 235077"/>
                <a:gd name="connsiteY119" fmla="*/ 213276 h 235077"/>
                <a:gd name="connsiteX120" fmla="*/ 109403 w 235077"/>
                <a:gd name="connsiteY120" fmla="*/ 215658 h 235077"/>
                <a:gd name="connsiteX121" fmla="*/ 111689 w 235077"/>
                <a:gd name="connsiteY121" fmla="*/ 213467 h 235077"/>
                <a:gd name="connsiteX122" fmla="*/ 111689 w 235077"/>
                <a:gd name="connsiteY122" fmla="*/ 190702 h 235077"/>
                <a:gd name="connsiteX123" fmla="*/ 86829 w 235077"/>
                <a:gd name="connsiteY123" fmla="*/ 21539 h 235077"/>
                <a:gd name="connsiteX124" fmla="*/ 80352 w 235077"/>
                <a:gd name="connsiteY124" fmla="*/ 24015 h 235077"/>
                <a:gd name="connsiteX125" fmla="*/ 44442 w 235077"/>
                <a:gd name="connsiteY125" fmla="*/ 48685 h 235077"/>
                <a:gd name="connsiteX126" fmla="*/ 44442 w 235077"/>
                <a:gd name="connsiteY126" fmla="*/ 51161 h 235077"/>
                <a:gd name="connsiteX127" fmla="*/ 62349 w 235077"/>
                <a:gd name="connsiteY127" fmla="*/ 60019 h 235077"/>
                <a:gd name="connsiteX128" fmla="*/ 65112 w 235077"/>
                <a:gd name="connsiteY128" fmla="*/ 58781 h 235077"/>
                <a:gd name="connsiteX129" fmla="*/ 75780 w 235077"/>
                <a:gd name="connsiteY129" fmla="*/ 37921 h 235077"/>
                <a:gd name="connsiteX130" fmla="*/ 86829 w 235077"/>
                <a:gd name="connsiteY130" fmla="*/ 21729 h 235077"/>
                <a:gd name="connsiteX131" fmla="*/ 149789 w 235077"/>
                <a:gd name="connsiteY131" fmla="*/ 22586 h 235077"/>
                <a:gd name="connsiteX132" fmla="*/ 150265 w 235077"/>
                <a:gd name="connsiteY132" fmla="*/ 23348 h 235077"/>
                <a:gd name="connsiteX133" fmla="*/ 171125 w 235077"/>
                <a:gd name="connsiteY133" fmla="*/ 59067 h 235077"/>
                <a:gd name="connsiteX134" fmla="*/ 173316 w 235077"/>
                <a:gd name="connsiteY134" fmla="*/ 59733 h 235077"/>
                <a:gd name="connsiteX135" fmla="*/ 190270 w 235077"/>
                <a:gd name="connsiteY135" fmla="*/ 51161 h 235077"/>
                <a:gd name="connsiteX136" fmla="*/ 190270 w 235077"/>
                <a:gd name="connsiteY136" fmla="*/ 48589 h 235077"/>
                <a:gd name="connsiteX137" fmla="*/ 159790 w 235077"/>
                <a:gd name="connsiteY137" fmla="*/ 26301 h 235077"/>
                <a:gd name="connsiteX138" fmla="*/ 149789 w 235077"/>
                <a:gd name="connsiteY138" fmla="*/ 22776 h 235077"/>
                <a:gd name="connsiteX139" fmla="*/ 87495 w 235077"/>
                <a:gd name="connsiteY139" fmla="*/ 211372 h 235077"/>
                <a:gd name="connsiteX140" fmla="*/ 86924 w 235077"/>
                <a:gd name="connsiteY140" fmla="*/ 210229 h 235077"/>
                <a:gd name="connsiteX141" fmla="*/ 66636 w 235077"/>
                <a:gd name="connsiteY141" fmla="*/ 176129 h 235077"/>
                <a:gd name="connsiteX142" fmla="*/ 64254 w 235077"/>
                <a:gd name="connsiteY142" fmla="*/ 175462 h 235077"/>
                <a:gd name="connsiteX143" fmla="*/ 47109 w 235077"/>
                <a:gd name="connsiteY143" fmla="*/ 183749 h 235077"/>
                <a:gd name="connsiteX144" fmla="*/ 47109 w 235077"/>
                <a:gd name="connsiteY144" fmla="*/ 186321 h 235077"/>
                <a:gd name="connsiteX145" fmla="*/ 72351 w 235077"/>
                <a:gd name="connsiteY145" fmla="*/ 205371 h 235077"/>
                <a:gd name="connsiteX146" fmla="*/ 87495 w 235077"/>
                <a:gd name="connsiteY146" fmla="*/ 211562 h 235077"/>
                <a:gd name="connsiteX147" fmla="*/ 149884 w 235077"/>
                <a:gd name="connsiteY147" fmla="*/ 210229 h 235077"/>
                <a:gd name="connsiteX148" fmla="*/ 150837 w 235077"/>
                <a:gd name="connsiteY148" fmla="*/ 210229 h 235077"/>
                <a:gd name="connsiteX149" fmla="*/ 188937 w 235077"/>
                <a:gd name="connsiteY149" fmla="*/ 186035 h 235077"/>
                <a:gd name="connsiteX150" fmla="*/ 188937 w 235077"/>
                <a:gd name="connsiteY150" fmla="*/ 183940 h 235077"/>
                <a:gd name="connsiteX151" fmla="*/ 173697 w 235077"/>
                <a:gd name="connsiteY151" fmla="*/ 176415 h 235077"/>
                <a:gd name="connsiteX152" fmla="*/ 170077 w 235077"/>
                <a:gd name="connsiteY152" fmla="*/ 177748 h 235077"/>
                <a:gd name="connsiteX153" fmla="*/ 154075 w 235077"/>
                <a:gd name="connsiteY153" fmla="*/ 205180 h 2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35077" h="235077">
                  <a:moveTo>
                    <a:pt x="235038" y="116598"/>
                  </a:moveTo>
                  <a:cubicBezTo>
                    <a:pt x="235115" y="181511"/>
                    <a:pt x="182554" y="234203"/>
                    <a:pt x="117640" y="234279"/>
                  </a:cubicBezTo>
                  <a:cubicBezTo>
                    <a:pt x="52725" y="234355"/>
                    <a:pt x="39" y="181796"/>
                    <a:pt x="-39" y="116874"/>
                  </a:cubicBezTo>
                  <a:cubicBezTo>
                    <a:pt x="-117" y="51961"/>
                    <a:pt x="52444" y="-722"/>
                    <a:pt x="117359" y="-798"/>
                  </a:cubicBezTo>
                  <a:cubicBezTo>
                    <a:pt x="118549" y="-798"/>
                    <a:pt x="119738" y="-789"/>
                    <a:pt x="120928" y="-750"/>
                  </a:cubicBezTo>
                  <a:cubicBezTo>
                    <a:pt x="184383" y="1203"/>
                    <a:pt x="234862" y="53114"/>
                    <a:pt x="235038" y="116598"/>
                  </a:cubicBezTo>
                  <a:close/>
                  <a:moveTo>
                    <a:pt x="36060" y="122503"/>
                  </a:moveTo>
                  <a:lnTo>
                    <a:pt x="20630" y="122503"/>
                  </a:lnTo>
                  <a:cubicBezTo>
                    <a:pt x="18344" y="122503"/>
                    <a:pt x="18153" y="122503"/>
                    <a:pt x="18344" y="124980"/>
                  </a:cubicBezTo>
                  <a:cubicBezTo>
                    <a:pt x="18534" y="127457"/>
                    <a:pt x="18344" y="128790"/>
                    <a:pt x="19011" y="130695"/>
                  </a:cubicBezTo>
                  <a:cubicBezTo>
                    <a:pt x="21225" y="146544"/>
                    <a:pt x="27274" y="161623"/>
                    <a:pt x="36632" y="174605"/>
                  </a:cubicBezTo>
                  <a:cubicBezTo>
                    <a:pt x="36890" y="175291"/>
                    <a:pt x="37659" y="175643"/>
                    <a:pt x="38348" y="175386"/>
                  </a:cubicBezTo>
                  <a:cubicBezTo>
                    <a:pt x="38526" y="175319"/>
                    <a:pt x="38688" y="175215"/>
                    <a:pt x="38823" y="175082"/>
                  </a:cubicBezTo>
                  <a:cubicBezTo>
                    <a:pt x="45382" y="171176"/>
                    <a:pt x="52228" y="167766"/>
                    <a:pt x="59301" y="164890"/>
                  </a:cubicBezTo>
                  <a:cubicBezTo>
                    <a:pt x="61683" y="163937"/>
                    <a:pt x="61683" y="163937"/>
                    <a:pt x="60825" y="161556"/>
                  </a:cubicBezTo>
                  <a:cubicBezTo>
                    <a:pt x="56816" y="149478"/>
                    <a:pt x="54445" y="136924"/>
                    <a:pt x="53777" y="124218"/>
                  </a:cubicBezTo>
                  <a:cubicBezTo>
                    <a:pt x="53777" y="122789"/>
                    <a:pt x="53110" y="122503"/>
                    <a:pt x="51872" y="122503"/>
                  </a:cubicBezTo>
                  <a:close/>
                  <a:moveTo>
                    <a:pt x="147408" y="122503"/>
                  </a:moveTo>
                  <a:lnTo>
                    <a:pt x="125595" y="122503"/>
                  </a:lnTo>
                  <a:cubicBezTo>
                    <a:pt x="124452" y="122503"/>
                    <a:pt x="123500" y="122503"/>
                    <a:pt x="123500" y="124027"/>
                  </a:cubicBezTo>
                  <a:lnTo>
                    <a:pt x="123500" y="151650"/>
                  </a:lnTo>
                  <a:cubicBezTo>
                    <a:pt x="123500" y="152793"/>
                    <a:pt x="123976" y="153174"/>
                    <a:pt x="125024" y="153269"/>
                  </a:cubicBezTo>
                  <a:lnTo>
                    <a:pt x="130739" y="153269"/>
                  </a:lnTo>
                  <a:cubicBezTo>
                    <a:pt x="141431" y="154203"/>
                    <a:pt x="151997" y="156250"/>
                    <a:pt x="162267" y="159365"/>
                  </a:cubicBezTo>
                  <a:cubicBezTo>
                    <a:pt x="163410" y="159365"/>
                    <a:pt x="163886" y="159365"/>
                    <a:pt x="164267" y="158317"/>
                  </a:cubicBezTo>
                  <a:cubicBezTo>
                    <a:pt x="167995" y="147459"/>
                    <a:pt x="170269" y="136153"/>
                    <a:pt x="171030" y="124694"/>
                  </a:cubicBezTo>
                  <a:cubicBezTo>
                    <a:pt x="171030" y="121741"/>
                    <a:pt x="171030" y="121741"/>
                    <a:pt x="168077" y="121741"/>
                  </a:cubicBezTo>
                  <a:close/>
                  <a:moveTo>
                    <a:pt x="199986" y="122503"/>
                  </a:moveTo>
                  <a:lnTo>
                    <a:pt x="185031" y="122503"/>
                  </a:lnTo>
                  <a:cubicBezTo>
                    <a:pt x="183507" y="122503"/>
                    <a:pt x="182936" y="123075"/>
                    <a:pt x="182936" y="124504"/>
                  </a:cubicBezTo>
                  <a:cubicBezTo>
                    <a:pt x="182936" y="125932"/>
                    <a:pt x="182936" y="129266"/>
                    <a:pt x="182460" y="131648"/>
                  </a:cubicBezTo>
                  <a:cubicBezTo>
                    <a:pt x="181256" y="142287"/>
                    <a:pt x="178892" y="152764"/>
                    <a:pt x="175411" y="162889"/>
                  </a:cubicBezTo>
                  <a:cubicBezTo>
                    <a:pt x="175411" y="164128"/>
                    <a:pt x="175411" y="164699"/>
                    <a:pt x="176459" y="165175"/>
                  </a:cubicBezTo>
                  <a:cubicBezTo>
                    <a:pt x="183260" y="167852"/>
                    <a:pt x="189851" y="171033"/>
                    <a:pt x="196176" y="174700"/>
                  </a:cubicBezTo>
                  <a:cubicBezTo>
                    <a:pt x="197319" y="175367"/>
                    <a:pt x="197890" y="175272"/>
                    <a:pt x="198652" y="174129"/>
                  </a:cubicBezTo>
                  <a:cubicBezTo>
                    <a:pt x="204139" y="166471"/>
                    <a:pt x="208502" y="158070"/>
                    <a:pt x="211606" y="149173"/>
                  </a:cubicBezTo>
                  <a:cubicBezTo>
                    <a:pt x="214305" y="141382"/>
                    <a:pt x="216064" y="133286"/>
                    <a:pt x="216845" y="125075"/>
                  </a:cubicBezTo>
                  <a:cubicBezTo>
                    <a:pt x="216845" y="122408"/>
                    <a:pt x="216845" y="122217"/>
                    <a:pt x="214178" y="122217"/>
                  </a:cubicBezTo>
                  <a:close/>
                  <a:moveTo>
                    <a:pt x="35965" y="110692"/>
                  </a:moveTo>
                  <a:lnTo>
                    <a:pt x="52348" y="110692"/>
                  </a:lnTo>
                  <a:cubicBezTo>
                    <a:pt x="53491" y="110692"/>
                    <a:pt x="54158" y="110692"/>
                    <a:pt x="54253" y="109073"/>
                  </a:cubicBezTo>
                  <a:cubicBezTo>
                    <a:pt x="54790" y="97291"/>
                    <a:pt x="56871" y="85642"/>
                    <a:pt x="60444" y="74402"/>
                  </a:cubicBezTo>
                  <a:cubicBezTo>
                    <a:pt x="61016" y="72592"/>
                    <a:pt x="60444" y="71830"/>
                    <a:pt x="58730" y="71163"/>
                  </a:cubicBezTo>
                  <a:cubicBezTo>
                    <a:pt x="51563" y="68249"/>
                    <a:pt x="44650" y="64744"/>
                    <a:pt x="38061" y="60686"/>
                  </a:cubicBezTo>
                  <a:cubicBezTo>
                    <a:pt x="36632" y="59829"/>
                    <a:pt x="35965" y="60019"/>
                    <a:pt x="35203" y="61353"/>
                  </a:cubicBezTo>
                  <a:cubicBezTo>
                    <a:pt x="25913" y="75221"/>
                    <a:pt x="20278" y="91204"/>
                    <a:pt x="18820" y="107835"/>
                  </a:cubicBezTo>
                  <a:cubicBezTo>
                    <a:pt x="18820" y="110502"/>
                    <a:pt x="18820" y="110692"/>
                    <a:pt x="21392" y="110692"/>
                  </a:cubicBezTo>
                  <a:close/>
                  <a:moveTo>
                    <a:pt x="88829" y="122503"/>
                  </a:moveTo>
                  <a:lnTo>
                    <a:pt x="67969" y="122503"/>
                  </a:lnTo>
                  <a:cubicBezTo>
                    <a:pt x="65588" y="122503"/>
                    <a:pt x="65397" y="122503"/>
                    <a:pt x="65588" y="125075"/>
                  </a:cubicBezTo>
                  <a:cubicBezTo>
                    <a:pt x="65778" y="127647"/>
                    <a:pt x="66255" y="131457"/>
                    <a:pt x="66636" y="134600"/>
                  </a:cubicBezTo>
                  <a:cubicBezTo>
                    <a:pt x="67842" y="142677"/>
                    <a:pt x="69722" y="150650"/>
                    <a:pt x="72255" y="158413"/>
                  </a:cubicBezTo>
                  <a:cubicBezTo>
                    <a:pt x="72255" y="159556"/>
                    <a:pt x="73113" y="160032"/>
                    <a:pt x="74351" y="159556"/>
                  </a:cubicBezTo>
                  <a:cubicBezTo>
                    <a:pt x="75589" y="159080"/>
                    <a:pt x="77780" y="158603"/>
                    <a:pt x="79494" y="158127"/>
                  </a:cubicBezTo>
                  <a:cubicBezTo>
                    <a:pt x="89391" y="155650"/>
                    <a:pt x="99502" y="154117"/>
                    <a:pt x="109689" y="153555"/>
                  </a:cubicBezTo>
                  <a:cubicBezTo>
                    <a:pt x="111213" y="153555"/>
                    <a:pt x="111689" y="152888"/>
                    <a:pt x="111689" y="151364"/>
                  </a:cubicBezTo>
                  <a:cubicBezTo>
                    <a:pt x="111689" y="142411"/>
                    <a:pt x="111689" y="133552"/>
                    <a:pt x="111689" y="124599"/>
                  </a:cubicBezTo>
                  <a:cubicBezTo>
                    <a:pt x="111689" y="122789"/>
                    <a:pt x="111022" y="122408"/>
                    <a:pt x="109308" y="122408"/>
                  </a:cubicBezTo>
                  <a:close/>
                  <a:moveTo>
                    <a:pt x="199890" y="110692"/>
                  </a:moveTo>
                  <a:lnTo>
                    <a:pt x="214273" y="110692"/>
                  </a:lnTo>
                  <a:cubicBezTo>
                    <a:pt x="217035" y="110692"/>
                    <a:pt x="217226" y="110692"/>
                    <a:pt x="216940" y="107740"/>
                  </a:cubicBezTo>
                  <a:cubicBezTo>
                    <a:pt x="216308" y="101720"/>
                    <a:pt x="215193" y="95767"/>
                    <a:pt x="213606" y="89928"/>
                  </a:cubicBezTo>
                  <a:cubicBezTo>
                    <a:pt x="210773" y="79765"/>
                    <a:pt x="206336" y="70116"/>
                    <a:pt x="200462" y="61353"/>
                  </a:cubicBezTo>
                  <a:cubicBezTo>
                    <a:pt x="199890" y="60400"/>
                    <a:pt x="199414" y="59639"/>
                    <a:pt x="198081" y="60496"/>
                  </a:cubicBezTo>
                  <a:cubicBezTo>
                    <a:pt x="191493" y="64582"/>
                    <a:pt x="184580" y="68115"/>
                    <a:pt x="177411" y="71068"/>
                  </a:cubicBezTo>
                  <a:cubicBezTo>
                    <a:pt x="176364" y="71545"/>
                    <a:pt x="175983" y="72116"/>
                    <a:pt x="176459" y="73164"/>
                  </a:cubicBezTo>
                  <a:cubicBezTo>
                    <a:pt x="176935" y="74212"/>
                    <a:pt x="176459" y="74402"/>
                    <a:pt x="176459" y="74974"/>
                  </a:cubicBezTo>
                  <a:cubicBezTo>
                    <a:pt x="179908" y="85975"/>
                    <a:pt x="181956" y="97367"/>
                    <a:pt x="182555" y="108883"/>
                  </a:cubicBezTo>
                  <a:cubicBezTo>
                    <a:pt x="182555" y="110406"/>
                    <a:pt x="183126" y="110788"/>
                    <a:pt x="184460" y="110788"/>
                  </a:cubicBezTo>
                  <a:close/>
                  <a:moveTo>
                    <a:pt x="147217" y="110692"/>
                  </a:moveTo>
                  <a:lnTo>
                    <a:pt x="168648" y="110692"/>
                  </a:lnTo>
                  <a:cubicBezTo>
                    <a:pt x="171030" y="110692"/>
                    <a:pt x="171220" y="110692"/>
                    <a:pt x="171030" y="108216"/>
                  </a:cubicBezTo>
                  <a:cubicBezTo>
                    <a:pt x="170355" y="97843"/>
                    <a:pt x="168468" y="87575"/>
                    <a:pt x="165410" y="77640"/>
                  </a:cubicBezTo>
                  <a:cubicBezTo>
                    <a:pt x="165410" y="76021"/>
                    <a:pt x="164267" y="75736"/>
                    <a:pt x="162648" y="76307"/>
                  </a:cubicBezTo>
                  <a:cubicBezTo>
                    <a:pt x="150613" y="79993"/>
                    <a:pt x="138166" y="82174"/>
                    <a:pt x="125595" y="82784"/>
                  </a:cubicBezTo>
                  <a:cubicBezTo>
                    <a:pt x="123976" y="82784"/>
                    <a:pt x="123500" y="83451"/>
                    <a:pt x="123500" y="85070"/>
                  </a:cubicBezTo>
                  <a:cubicBezTo>
                    <a:pt x="123500" y="92881"/>
                    <a:pt x="123500" y="100596"/>
                    <a:pt x="123500" y="108407"/>
                  </a:cubicBezTo>
                  <a:cubicBezTo>
                    <a:pt x="123500" y="110121"/>
                    <a:pt x="123976" y="110692"/>
                    <a:pt x="125786" y="110692"/>
                  </a:cubicBezTo>
                  <a:close/>
                  <a:moveTo>
                    <a:pt x="88448" y="110692"/>
                  </a:moveTo>
                  <a:lnTo>
                    <a:pt x="109498" y="110692"/>
                  </a:lnTo>
                  <a:cubicBezTo>
                    <a:pt x="110832" y="110692"/>
                    <a:pt x="111594" y="110692"/>
                    <a:pt x="111594" y="108787"/>
                  </a:cubicBezTo>
                  <a:cubicBezTo>
                    <a:pt x="111594" y="100786"/>
                    <a:pt x="111594" y="92785"/>
                    <a:pt x="111594" y="84784"/>
                  </a:cubicBezTo>
                  <a:cubicBezTo>
                    <a:pt x="111594" y="83451"/>
                    <a:pt x="111594" y="82974"/>
                    <a:pt x="109784" y="82880"/>
                  </a:cubicBezTo>
                  <a:cubicBezTo>
                    <a:pt x="97508" y="82270"/>
                    <a:pt x="85353" y="80155"/>
                    <a:pt x="73589" y="76593"/>
                  </a:cubicBezTo>
                  <a:cubicBezTo>
                    <a:pt x="72160" y="76593"/>
                    <a:pt x="71493" y="76593"/>
                    <a:pt x="71017" y="77926"/>
                  </a:cubicBezTo>
                  <a:cubicBezTo>
                    <a:pt x="68087" y="87766"/>
                    <a:pt x="66235" y="97881"/>
                    <a:pt x="65493" y="108121"/>
                  </a:cubicBezTo>
                  <a:cubicBezTo>
                    <a:pt x="65493" y="110502"/>
                    <a:pt x="65493" y="110692"/>
                    <a:pt x="67874" y="110692"/>
                  </a:cubicBezTo>
                  <a:close/>
                  <a:moveTo>
                    <a:pt x="123500" y="44017"/>
                  </a:moveTo>
                  <a:lnTo>
                    <a:pt x="123500" y="68687"/>
                  </a:lnTo>
                  <a:cubicBezTo>
                    <a:pt x="123500" y="70973"/>
                    <a:pt x="123500" y="71163"/>
                    <a:pt x="125881" y="70973"/>
                  </a:cubicBezTo>
                  <a:cubicBezTo>
                    <a:pt x="130167" y="70973"/>
                    <a:pt x="134549" y="70211"/>
                    <a:pt x="138835" y="69640"/>
                  </a:cubicBezTo>
                  <a:cubicBezTo>
                    <a:pt x="145591" y="68582"/>
                    <a:pt x="152273" y="67087"/>
                    <a:pt x="158838" y="65163"/>
                  </a:cubicBezTo>
                  <a:cubicBezTo>
                    <a:pt x="160076" y="65163"/>
                    <a:pt x="160552" y="64210"/>
                    <a:pt x="159885" y="62877"/>
                  </a:cubicBezTo>
                  <a:cubicBezTo>
                    <a:pt x="159219" y="61543"/>
                    <a:pt x="158933" y="60876"/>
                    <a:pt x="158457" y="59924"/>
                  </a:cubicBezTo>
                  <a:cubicBezTo>
                    <a:pt x="151745" y="45760"/>
                    <a:pt x="143124" y="32597"/>
                    <a:pt x="132834" y="20776"/>
                  </a:cubicBezTo>
                  <a:cubicBezTo>
                    <a:pt x="131195" y="18595"/>
                    <a:pt x="128613" y="17319"/>
                    <a:pt x="125881" y="17348"/>
                  </a:cubicBezTo>
                  <a:cubicBezTo>
                    <a:pt x="123595" y="17348"/>
                    <a:pt x="123500" y="17348"/>
                    <a:pt x="123500" y="19634"/>
                  </a:cubicBezTo>
                  <a:close/>
                  <a:moveTo>
                    <a:pt x="111689" y="44017"/>
                  </a:moveTo>
                  <a:lnTo>
                    <a:pt x="111689" y="19062"/>
                  </a:lnTo>
                  <a:cubicBezTo>
                    <a:pt x="111689" y="18395"/>
                    <a:pt x="111689" y="17348"/>
                    <a:pt x="110641" y="17252"/>
                  </a:cubicBezTo>
                  <a:cubicBezTo>
                    <a:pt x="108527" y="16900"/>
                    <a:pt x="106371" y="17576"/>
                    <a:pt x="104831" y="19062"/>
                  </a:cubicBezTo>
                  <a:cubicBezTo>
                    <a:pt x="93036" y="32121"/>
                    <a:pt x="83391" y="46980"/>
                    <a:pt x="76256" y="63067"/>
                  </a:cubicBezTo>
                  <a:cubicBezTo>
                    <a:pt x="75494" y="64687"/>
                    <a:pt x="76256" y="65067"/>
                    <a:pt x="77494" y="65449"/>
                  </a:cubicBezTo>
                  <a:cubicBezTo>
                    <a:pt x="87848" y="68382"/>
                    <a:pt x="98478" y="70230"/>
                    <a:pt x="109212" y="70973"/>
                  </a:cubicBezTo>
                  <a:cubicBezTo>
                    <a:pt x="110927" y="70973"/>
                    <a:pt x="111403" y="70401"/>
                    <a:pt x="111403" y="68782"/>
                  </a:cubicBezTo>
                  <a:cubicBezTo>
                    <a:pt x="111594" y="60591"/>
                    <a:pt x="111689" y="52400"/>
                    <a:pt x="111689" y="44113"/>
                  </a:cubicBezTo>
                  <a:close/>
                  <a:moveTo>
                    <a:pt x="123500" y="190512"/>
                  </a:moveTo>
                  <a:lnTo>
                    <a:pt x="123500" y="213562"/>
                  </a:lnTo>
                  <a:cubicBezTo>
                    <a:pt x="123500" y="214325"/>
                    <a:pt x="123500" y="215277"/>
                    <a:pt x="124262" y="215658"/>
                  </a:cubicBezTo>
                  <a:cubicBezTo>
                    <a:pt x="126745" y="215934"/>
                    <a:pt x="129250" y="215401"/>
                    <a:pt x="131406" y="214134"/>
                  </a:cubicBezTo>
                  <a:cubicBezTo>
                    <a:pt x="142104" y="202294"/>
                    <a:pt x="151053" y="188978"/>
                    <a:pt x="157980" y="174605"/>
                  </a:cubicBezTo>
                  <a:cubicBezTo>
                    <a:pt x="159504" y="171462"/>
                    <a:pt x="159504" y="171462"/>
                    <a:pt x="156171" y="170509"/>
                  </a:cubicBezTo>
                  <a:cubicBezTo>
                    <a:pt x="146284" y="167766"/>
                    <a:pt x="136127" y="166109"/>
                    <a:pt x="125881" y="165557"/>
                  </a:cubicBezTo>
                  <a:cubicBezTo>
                    <a:pt x="123500" y="165557"/>
                    <a:pt x="123500" y="165557"/>
                    <a:pt x="123500" y="167652"/>
                  </a:cubicBezTo>
                  <a:close/>
                  <a:moveTo>
                    <a:pt x="111689" y="190512"/>
                  </a:moveTo>
                  <a:lnTo>
                    <a:pt x="111689" y="167080"/>
                  </a:lnTo>
                  <a:cubicBezTo>
                    <a:pt x="111689" y="166033"/>
                    <a:pt x="111689" y="165175"/>
                    <a:pt x="110070" y="165271"/>
                  </a:cubicBezTo>
                  <a:cubicBezTo>
                    <a:pt x="99764" y="165909"/>
                    <a:pt x="89550" y="167595"/>
                    <a:pt x="79590" y="170319"/>
                  </a:cubicBezTo>
                  <a:cubicBezTo>
                    <a:pt x="77113" y="170986"/>
                    <a:pt x="77113" y="170986"/>
                    <a:pt x="78256" y="173272"/>
                  </a:cubicBezTo>
                  <a:cubicBezTo>
                    <a:pt x="85076" y="187788"/>
                    <a:pt x="93928" y="201256"/>
                    <a:pt x="104545" y="213276"/>
                  </a:cubicBezTo>
                  <a:cubicBezTo>
                    <a:pt x="105740" y="214744"/>
                    <a:pt x="107514" y="215611"/>
                    <a:pt x="109403" y="215658"/>
                  </a:cubicBezTo>
                  <a:cubicBezTo>
                    <a:pt x="111117" y="215658"/>
                    <a:pt x="111689" y="215658"/>
                    <a:pt x="111689" y="213467"/>
                  </a:cubicBezTo>
                  <a:cubicBezTo>
                    <a:pt x="111594" y="206038"/>
                    <a:pt x="111689" y="198417"/>
                    <a:pt x="111689" y="190702"/>
                  </a:cubicBezTo>
                  <a:close/>
                  <a:moveTo>
                    <a:pt x="86829" y="21539"/>
                  </a:moveTo>
                  <a:lnTo>
                    <a:pt x="80352" y="24015"/>
                  </a:lnTo>
                  <a:cubicBezTo>
                    <a:pt x="66723" y="29511"/>
                    <a:pt x="54466" y="37941"/>
                    <a:pt x="44442" y="48685"/>
                  </a:cubicBezTo>
                  <a:cubicBezTo>
                    <a:pt x="43299" y="49828"/>
                    <a:pt x="43585" y="50399"/>
                    <a:pt x="44442" y="51161"/>
                  </a:cubicBezTo>
                  <a:cubicBezTo>
                    <a:pt x="50216" y="54495"/>
                    <a:pt x="56197" y="57447"/>
                    <a:pt x="62349" y="60019"/>
                  </a:cubicBezTo>
                  <a:cubicBezTo>
                    <a:pt x="63969" y="60782"/>
                    <a:pt x="64540" y="60019"/>
                    <a:pt x="65112" y="58781"/>
                  </a:cubicBezTo>
                  <a:cubicBezTo>
                    <a:pt x="68189" y="51590"/>
                    <a:pt x="71753" y="44627"/>
                    <a:pt x="75780" y="37921"/>
                  </a:cubicBezTo>
                  <a:cubicBezTo>
                    <a:pt x="79494" y="32587"/>
                    <a:pt x="83304" y="27825"/>
                    <a:pt x="86829" y="21729"/>
                  </a:cubicBezTo>
                  <a:close/>
                  <a:moveTo>
                    <a:pt x="149789" y="22586"/>
                  </a:moveTo>
                  <a:cubicBezTo>
                    <a:pt x="149926" y="22853"/>
                    <a:pt x="150085" y="23110"/>
                    <a:pt x="150265" y="23348"/>
                  </a:cubicBezTo>
                  <a:cubicBezTo>
                    <a:pt x="158611" y="34388"/>
                    <a:pt x="165614" y="46380"/>
                    <a:pt x="171125" y="59067"/>
                  </a:cubicBezTo>
                  <a:cubicBezTo>
                    <a:pt x="171696" y="60305"/>
                    <a:pt x="172363" y="60115"/>
                    <a:pt x="173316" y="59733"/>
                  </a:cubicBezTo>
                  <a:cubicBezTo>
                    <a:pt x="179117" y="57181"/>
                    <a:pt x="184776" y="54323"/>
                    <a:pt x="190270" y="51161"/>
                  </a:cubicBezTo>
                  <a:cubicBezTo>
                    <a:pt x="191794" y="50304"/>
                    <a:pt x="191699" y="49637"/>
                    <a:pt x="190270" y="48589"/>
                  </a:cubicBezTo>
                  <a:cubicBezTo>
                    <a:pt x="181543" y="39379"/>
                    <a:pt x="171216" y="31825"/>
                    <a:pt x="159790" y="26301"/>
                  </a:cubicBezTo>
                  <a:cubicBezTo>
                    <a:pt x="156602" y="24748"/>
                    <a:pt x="153246" y="23567"/>
                    <a:pt x="149789" y="22776"/>
                  </a:cubicBezTo>
                  <a:close/>
                  <a:moveTo>
                    <a:pt x="87495" y="211372"/>
                  </a:moveTo>
                  <a:lnTo>
                    <a:pt x="86924" y="210229"/>
                  </a:lnTo>
                  <a:cubicBezTo>
                    <a:pt x="78810" y="199723"/>
                    <a:pt x="71998" y="188273"/>
                    <a:pt x="66636" y="176129"/>
                  </a:cubicBezTo>
                  <a:cubicBezTo>
                    <a:pt x="66064" y="174891"/>
                    <a:pt x="65302" y="174986"/>
                    <a:pt x="64254" y="175462"/>
                  </a:cubicBezTo>
                  <a:cubicBezTo>
                    <a:pt x="58377" y="177872"/>
                    <a:pt x="52652" y="180644"/>
                    <a:pt x="47109" y="183749"/>
                  </a:cubicBezTo>
                  <a:cubicBezTo>
                    <a:pt x="45204" y="184797"/>
                    <a:pt x="45204" y="184797"/>
                    <a:pt x="47109" y="186321"/>
                  </a:cubicBezTo>
                  <a:cubicBezTo>
                    <a:pt x="54469" y="193960"/>
                    <a:pt x="62988" y="200389"/>
                    <a:pt x="72351" y="205371"/>
                  </a:cubicBezTo>
                  <a:cubicBezTo>
                    <a:pt x="77221" y="207848"/>
                    <a:pt x="82286" y="209914"/>
                    <a:pt x="87495" y="211562"/>
                  </a:cubicBezTo>
                  <a:close/>
                  <a:moveTo>
                    <a:pt x="149884" y="210229"/>
                  </a:moveTo>
                  <a:cubicBezTo>
                    <a:pt x="149884" y="210229"/>
                    <a:pt x="150551" y="210229"/>
                    <a:pt x="150837" y="210229"/>
                  </a:cubicBezTo>
                  <a:cubicBezTo>
                    <a:pt x="165205" y="205152"/>
                    <a:pt x="178233" y="196884"/>
                    <a:pt x="188937" y="186035"/>
                  </a:cubicBezTo>
                  <a:cubicBezTo>
                    <a:pt x="189984" y="184892"/>
                    <a:pt x="189508" y="184511"/>
                    <a:pt x="188937" y="183940"/>
                  </a:cubicBezTo>
                  <a:cubicBezTo>
                    <a:pt x="184002" y="181149"/>
                    <a:pt x="178914" y="178634"/>
                    <a:pt x="173697" y="176415"/>
                  </a:cubicBezTo>
                  <a:cubicBezTo>
                    <a:pt x="171125" y="175367"/>
                    <a:pt x="171125" y="175367"/>
                    <a:pt x="170077" y="177748"/>
                  </a:cubicBezTo>
                  <a:cubicBezTo>
                    <a:pt x="165659" y="187397"/>
                    <a:pt x="160300" y="196589"/>
                    <a:pt x="154075" y="205180"/>
                  </a:cubicBezTo>
                  <a:close/>
                </a:path>
              </a:pathLst>
            </a:custGeom>
            <a:solidFill>
              <a:srgbClr val="FFFBF5"/>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3444DBB4-0958-87F8-0085-D196F7B5B076}"/>
                </a:ext>
              </a:extLst>
            </p:cNvPr>
            <p:cNvSpPr/>
            <p:nvPr/>
          </p:nvSpPr>
          <p:spPr>
            <a:xfrm>
              <a:off x="6538360" y="3300382"/>
              <a:ext cx="212324" cy="212436"/>
            </a:xfrm>
            <a:custGeom>
              <a:avLst/>
              <a:gdLst>
                <a:gd name="connsiteX0" fmla="*/ 75411 w 212324"/>
                <a:gd name="connsiteY0" fmla="*/ 140487 h 212436"/>
                <a:gd name="connsiteX1" fmla="*/ 75411 w 212324"/>
                <a:gd name="connsiteY1" fmla="*/ 207162 h 212436"/>
                <a:gd name="connsiteX2" fmla="*/ 79697 w 212324"/>
                <a:gd name="connsiteY2" fmla="*/ 211543 h 212436"/>
                <a:gd name="connsiteX3" fmla="*/ 113606 w 212324"/>
                <a:gd name="connsiteY3" fmla="*/ 211543 h 212436"/>
                <a:gd name="connsiteX4" fmla="*/ 118845 w 212324"/>
                <a:gd name="connsiteY4" fmla="*/ 206400 h 212436"/>
                <a:gd name="connsiteX5" fmla="*/ 118845 w 212324"/>
                <a:gd name="connsiteY5" fmla="*/ 135439 h 212436"/>
                <a:gd name="connsiteX6" fmla="*/ 121988 w 212324"/>
                <a:gd name="connsiteY6" fmla="*/ 118675 h 212436"/>
                <a:gd name="connsiteX7" fmla="*/ 146753 w 212324"/>
                <a:gd name="connsiteY7" fmla="*/ 104673 h 212436"/>
                <a:gd name="connsiteX8" fmla="*/ 166851 w 212324"/>
                <a:gd name="connsiteY8" fmla="*/ 119723 h 212436"/>
                <a:gd name="connsiteX9" fmla="*/ 169232 w 212324"/>
                <a:gd name="connsiteY9" fmla="*/ 143058 h 212436"/>
                <a:gd name="connsiteX10" fmla="*/ 169232 w 212324"/>
                <a:gd name="connsiteY10" fmla="*/ 207924 h 212436"/>
                <a:gd name="connsiteX11" fmla="*/ 173042 w 212324"/>
                <a:gd name="connsiteY11" fmla="*/ 211639 h 212436"/>
                <a:gd name="connsiteX12" fmla="*/ 207618 w 212324"/>
                <a:gd name="connsiteY12" fmla="*/ 211639 h 212436"/>
                <a:gd name="connsiteX13" fmla="*/ 212285 w 212324"/>
                <a:gd name="connsiteY13" fmla="*/ 207067 h 212436"/>
                <a:gd name="connsiteX14" fmla="*/ 212285 w 212324"/>
                <a:gd name="connsiteY14" fmla="*/ 130867 h 212436"/>
                <a:gd name="connsiteX15" fmla="*/ 209713 w 212324"/>
                <a:gd name="connsiteY15" fmla="*/ 103816 h 212436"/>
                <a:gd name="connsiteX16" fmla="*/ 172280 w 212324"/>
                <a:gd name="connsiteY16" fmla="*/ 67430 h 212436"/>
                <a:gd name="connsiteX17" fmla="*/ 119226 w 212324"/>
                <a:gd name="connsiteY17" fmla="*/ 87718 h 212436"/>
                <a:gd name="connsiteX18" fmla="*/ 117702 w 212324"/>
                <a:gd name="connsiteY18" fmla="*/ 88766 h 212436"/>
                <a:gd name="connsiteX19" fmla="*/ 116844 w 212324"/>
                <a:gd name="connsiteY19" fmla="*/ 86766 h 212436"/>
                <a:gd name="connsiteX20" fmla="*/ 116844 w 212324"/>
                <a:gd name="connsiteY20" fmla="*/ 74384 h 212436"/>
                <a:gd name="connsiteX21" fmla="*/ 112558 w 212324"/>
                <a:gd name="connsiteY21" fmla="*/ 69907 h 212436"/>
                <a:gd name="connsiteX22" fmla="*/ 79602 w 212324"/>
                <a:gd name="connsiteY22" fmla="*/ 69907 h 212436"/>
                <a:gd name="connsiteX23" fmla="*/ 75315 w 212324"/>
                <a:gd name="connsiteY23" fmla="*/ 74288 h 212436"/>
                <a:gd name="connsiteX24" fmla="*/ 75411 w 212324"/>
                <a:gd name="connsiteY24" fmla="*/ 140487 h 212436"/>
                <a:gd name="connsiteX25" fmla="*/ 3402 w 212324"/>
                <a:gd name="connsiteY25" fmla="*/ 140487 h 212436"/>
                <a:gd name="connsiteX26" fmla="*/ 3402 w 212324"/>
                <a:gd name="connsiteY26" fmla="*/ 207162 h 212436"/>
                <a:gd name="connsiteX27" fmla="*/ 7402 w 212324"/>
                <a:gd name="connsiteY27" fmla="*/ 211258 h 212436"/>
                <a:gd name="connsiteX28" fmla="*/ 43026 w 212324"/>
                <a:gd name="connsiteY28" fmla="*/ 211258 h 212436"/>
                <a:gd name="connsiteX29" fmla="*/ 46931 w 212324"/>
                <a:gd name="connsiteY29" fmla="*/ 207352 h 212436"/>
                <a:gd name="connsiteX30" fmla="*/ 46931 w 212324"/>
                <a:gd name="connsiteY30" fmla="*/ 194208 h 212436"/>
                <a:gd name="connsiteX31" fmla="*/ 46931 w 212324"/>
                <a:gd name="connsiteY31" fmla="*/ 112293 h 212436"/>
                <a:gd name="connsiteX32" fmla="*/ 46931 w 212324"/>
                <a:gd name="connsiteY32" fmla="*/ 74193 h 212436"/>
                <a:gd name="connsiteX33" fmla="*/ 42359 w 212324"/>
                <a:gd name="connsiteY33" fmla="*/ 69907 h 212436"/>
                <a:gd name="connsiteX34" fmla="*/ 8069 w 212324"/>
                <a:gd name="connsiteY34" fmla="*/ 69907 h 212436"/>
                <a:gd name="connsiteX35" fmla="*/ 3592 w 212324"/>
                <a:gd name="connsiteY35" fmla="*/ 74288 h 212436"/>
                <a:gd name="connsiteX36" fmla="*/ -28 w 212324"/>
                <a:gd name="connsiteY36" fmla="*/ 24091 h 212436"/>
                <a:gd name="connsiteX37" fmla="*/ 23775 w 212324"/>
                <a:gd name="connsiteY37" fmla="*/ 49418 h 212436"/>
                <a:gd name="connsiteX38" fmla="*/ 24738 w 212324"/>
                <a:gd name="connsiteY38" fmla="*/ 49428 h 212436"/>
                <a:gd name="connsiteX39" fmla="*/ 51627 w 212324"/>
                <a:gd name="connsiteY39" fmla="*/ 26149 h 212436"/>
                <a:gd name="connsiteX40" fmla="*/ 28347 w 212324"/>
                <a:gd name="connsiteY40" fmla="*/ -730 h 212436"/>
                <a:gd name="connsiteX41" fmla="*/ 25309 w 212324"/>
                <a:gd name="connsiteY41" fmla="*/ -769 h 212436"/>
                <a:gd name="connsiteX42" fmla="*/ -18 w 212324"/>
                <a:gd name="connsiteY42" fmla="*/ 23415 h 212436"/>
                <a:gd name="connsiteX43" fmla="*/ -28 w 212324"/>
                <a:gd name="connsiteY43" fmla="*/ 24091 h 21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2324" h="212436">
                  <a:moveTo>
                    <a:pt x="75411" y="140487"/>
                  </a:moveTo>
                  <a:cubicBezTo>
                    <a:pt x="75411" y="162709"/>
                    <a:pt x="75411" y="184940"/>
                    <a:pt x="75411" y="207162"/>
                  </a:cubicBezTo>
                  <a:cubicBezTo>
                    <a:pt x="75411" y="210400"/>
                    <a:pt x="76172" y="211639"/>
                    <a:pt x="79697" y="211543"/>
                  </a:cubicBezTo>
                  <a:cubicBezTo>
                    <a:pt x="91031" y="211543"/>
                    <a:pt x="102366" y="211543"/>
                    <a:pt x="113606" y="211543"/>
                  </a:cubicBezTo>
                  <a:cubicBezTo>
                    <a:pt x="118845" y="211543"/>
                    <a:pt x="118845" y="211543"/>
                    <a:pt x="118845" y="206400"/>
                  </a:cubicBezTo>
                  <a:cubicBezTo>
                    <a:pt x="118845" y="182778"/>
                    <a:pt x="118845" y="159127"/>
                    <a:pt x="118845" y="135439"/>
                  </a:cubicBezTo>
                  <a:cubicBezTo>
                    <a:pt x="118845" y="129705"/>
                    <a:pt x="119911" y="124018"/>
                    <a:pt x="121988" y="118675"/>
                  </a:cubicBezTo>
                  <a:cubicBezTo>
                    <a:pt x="126064" y="108883"/>
                    <a:pt x="136266" y="103120"/>
                    <a:pt x="146753" y="104673"/>
                  </a:cubicBezTo>
                  <a:cubicBezTo>
                    <a:pt x="156192" y="104225"/>
                    <a:pt x="164622" y="110540"/>
                    <a:pt x="166851" y="119723"/>
                  </a:cubicBezTo>
                  <a:cubicBezTo>
                    <a:pt x="168832" y="127333"/>
                    <a:pt x="169632" y="135201"/>
                    <a:pt x="169232" y="143058"/>
                  </a:cubicBezTo>
                  <a:cubicBezTo>
                    <a:pt x="169232" y="164680"/>
                    <a:pt x="169232" y="186302"/>
                    <a:pt x="169232" y="207924"/>
                  </a:cubicBezTo>
                  <a:cubicBezTo>
                    <a:pt x="169232" y="211067"/>
                    <a:pt x="170184" y="211639"/>
                    <a:pt x="173042" y="211639"/>
                  </a:cubicBezTo>
                  <a:lnTo>
                    <a:pt x="207618" y="211639"/>
                  </a:lnTo>
                  <a:cubicBezTo>
                    <a:pt x="212285" y="211639"/>
                    <a:pt x="212285" y="211639"/>
                    <a:pt x="212285" y="207067"/>
                  </a:cubicBezTo>
                  <a:lnTo>
                    <a:pt x="212285" y="130867"/>
                  </a:lnTo>
                  <a:cubicBezTo>
                    <a:pt x="212285" y="121789"/>
                    <a:pt x="211428" y="112731"/>
                    <a:pt x="209713" y="103816"/>
                  </a:cubicBezTo>
                  <a:cubicBezTo>
                    <a:pt x="207237" y="84452"/>
                    <a:pt x="191711" y="69354"/>
                    <a:pt x="172280" y="67430"/>
                  </a:cubicBezTo>
                  <a:cubicBezTo>
                    <a:pt x="150944" y="64287"/>
                    <a:pt x="132084" y="68383"/>
                    <a:pt x="119226" y="87718"/>
                  </a:cubicBezTo>
                  <a:cubicBezTo>
                    <a:pt x="119226" y="88290"/>
                    <a:pt x="118463" y="89052"/>
                    <a:pt x="117702" y="88766"/>
                  </a:cubicBezTo>
                  <a:cubicBezTo>
                    <a:pt x="116939" y="88480"/>
                    <a:pt x="116844" y="87528"/>
                    <a:pt x="116844" y="86766"/>
                  </a:cubicBezTo>
                  <a:cubicBezTo>
                    <a:pt x="116844" y="82670"/>
                    <a:pt x="116844" y="78479"/>
                    <a:pt x="116844" y="74384"/>
                  </a:cubicBezTo>
                  <a:cubicBezTo>
                    <a:pt x="116844" y="70288"/>
                    <a:pt x="116082" y="69811"/>
                    <a:pt x="112558" y="69907"/>
                  </a:cubicBezTo>
                  <a:cubicBezTo>
                    <a:pt x="101604" y="69907"/>
                    <a:pt x="90555" y="69907"/>
                    <a:pt x="79602" y="69907"/>
                  </a:cubicBezTo>
                  <a:cubicBezTo>
                    <a:pt x="76172" y="69907"/>
                    <a:pt x="75315" y="70955"/>
                    <a:pt x="75315" y="74288"/>
                  </a:cubicBezTo>
                  <a:cubicBezTo>
                    <a:pt x="75439" y="96319"/>
                    <a:pt x="75477" y="118389"/>
                    <a:pt x="75411" y="140487"/>
                  </a:cubicBezTo>
                  <a:close/>
                  <a:moveTo>
                    <a:pt x="3402" y="140487"/>
                  </a:moveTo>
                  <a:cubicBezTo>
                    <a:pt x="3402" y="162775"/>
                    <a:pt x="3402" y="184997"/>
                    <a:pt x="3402" y="207162"/>
                  </a:cubicBezTo>
                  <a:cubicBezTo>
                    <a:pt x="3402" y="210115"/>
                    <a:pt x="4163" y="211258"/>
                    <a:pt x="7402" y="211258"/>
                  </a:cubicBezTo>
                  <a:cubicBezTo>
                    <a:pt x="19213" y="211258"/>
                    <a:pt x="31119" y="211258"/>
                    <a:pt x="43026" y="211258"/>
                  </a:cubicBezTo>
                  <a:cubicBezTo>
                    <a:pt x="45883" y="211258"/>
                    <a:pt x="47026" y="210210"/>
                    <a:pt x="46931" y="207352"/>
                  </a:cubicBezTo>
                  <a:cubicBezTo>
                    <a:pt x="46931" y="202971"/>
                    <a:pt x="46931" y="198589"/>
                    <a:pt x="46931" y="194208"/>
                  </a:cubicBezTo>
                  <a:cubicBezTo>
                    <a:pt x="46931" y="166966"/>
                    <a:pt x="46931" y="139630"/>
                    <a:pt x="46931" y="112293"/>
                  </a:cubicBezTo>
                  <a:cubicBezTo>
                    <a:pt x="46931" y="99625"/>
                    <a:pt x="46931" y="86766"/>
                    <a:pt x="46931" y="74193"/>
                  </a:cubicBezTo>
                  <a:cubicBezTo>
                    <a:pt x="46931" y="69907"/>
                    <a:pt x="46931" y="69907"/>
                    <a:pt x="42359" y="69907"/>
                  </a:cubicBezTo>
                  <a:lnTo>
                    <a:pt x="8069" y="69907"/>
                  </a:lnTo>
                  <a:cubicBezTo>
                    <a:pt x="3592" y="69907"/>
                    <a:pt x="3592" y="69907"/>
                    <a:pt x="3592" y="74288"/>
                  </a:cubicBezTo>
                  <a:close/>
                  <a:moveTo>
                    <a:pt x="-28" y="24091"/>
                  </a:moveTo>
                  <a:cubicBezTo>
                    <a:pt x="-447" y="37655"/>
                    <a:pt x="10202" y="48999"/>
                    <a:pt x="23775" y="49418"/>
                  </a:cubicBezTo>
                  <a:cubicBezTo>
                    <a:pt x="24090" y="49428"/>
                    <a:pt x="24414" y="49428"/>
                    <a:pt x="24738" y="49428"/>
                  </a:cubicBezTo>
                  <a:cubicBezTo>
                    <a:pt x="38587" y="50428"/>
                    <a:pt x="50626" y="40008"/>
                    <a:pt x="51627" y="26149"/>
                  </a:cubicBezTo>
                  <a:cubicBezTo>
                    <a:pt x="52617" y="12300"/>
                    <a:pt x="42197" y="260"/>
                    <a:pt x="28347" y="-730"/>
                  </a:cubicBezTo>
                  <a:cubicBezTo>
                    <a:pt x="27338" y="-807"/>
                    <a:pt x="26319" y="-816"/>
                    <a:pt x="25309" y="-769"/>
                  </a:cubicBezTo>
                  <a:cubicBezTo>
                    <a:pt x="11631" y="-1083"/>
                    <a:pt x="296" y="9747"/>
                    <a:pt x="-18" y="23415"/>
                  </a:cubicBezTo>
                  <a:cubicBezTo>
                    <a:pt x="-28" y="23644"/>
                    <a:pt x="-28" y="23863"/>
                    <a:pt x="-28" y="24091"/>
                  </a:cubicBezTo>
                  <a:close/>
                </a:path>
              </a:pathLst>
            </a:custGeom>
            <a:solidFill>
              <a:srgbClr val="FFFBF5"/>
            </a:solidFill>
            <a:ln w="9525" cap="flat">
              <a:noFill/>
              <a:prstDash val="solid"/>
              <a:miter/>
            </a:ln>
          </p:spPr>
          <p:txBody>
            <a:bodyPr rtlCol="0" anchor="ctr"/>
            <a:lstStyle/>
            <a:p>
              <a:endParaRPr lang="en-IN"/>
            </a:p>
          </p:txBody>
        </p:sp>
        <p:grpSp>
          <p:nvGrpSpPr>
            <p:cNvPr id="37" name="Group 36">
              <a:extLst>
                <a:ext uri="{FF2B5EF4-FFF2-40B4-BE49-F238E27FC236}">
                  <a16:creationId xmlns:a16="http://schemas.microsoft.com/office/drawing/2014/main" id="{54DC2135-9667-2559-B07C-062A83D075A6}"/>
                </a:ext>
              </a:extLst>
            </p:cNvPr>
            <p:cNvGrpSpPr/>
            <p:nvPr/>
          </p:nvGrpSpPr>
          <p:grpSpPr>
            <a:xfrm>
              <a:off x="7888966" y="3320984"/>
              <a:ext cx="202932" cy="203601"/>
              <a:chOff x="7888966" y="3320984"/>
              <a:chExt cx="202932" cy="203601"/>
            </a:xfrm>
          </p:grpSpPr>
          <p:sp>
            <p:nvSpPr>
              <p:cNvPr id="34" name="Freeform: Shape 33">
                <a:extLst>
                  <a:ext uri="{FF2B5EF4-FFF2-40B4-BE49-F238E27FC236}">
                    <a16:creationId xmlns:a16="http://schemas.microsoft.com/office/drawing/2014/main" id="{330DCDAF-2EB1-311C-D56A-5EDC1FB6140E}"/>
                  </a:ext>
                </a:extLst>
              </p:cNvPr>
              <p:cNvSpPr/>
              <p:nvPr/>
            </p:nvSpPr>
            <p:spPr>
              <a:xfrm>
                <a:off x="7888966" y="3320984"/>
                <a:ext cx="202932" cy="203601"/>
              </a:xfrm>
              <a:custGeom>
                <a:avLst/>
                <a:gdLst>
                  <a:gd name="connsiteX0" fmla="*/ 71258 w 202932"/>
                  <a:gd name="connsiteY0" fmla="*/ -798 h 203601"/>
                  <a:gd name="connsiteX1" fmla="*/ 131742 w 202932"/>
                  <a:gd name="connsiteY1" fmla="*/ -798 h 203601"/>
                  <a:gd name="connsiteX2" fmla="*/ 145934 w 202932"/>
                  <a:gd name="connsiteY2" fmla="*/ -36 h 203601"/>
                  <a:gd name="connsiteX3" fmla="*/ 170032 w 202932"/>
                  <a:gd name="connsiteY3" fmla="*/ 5393 h 203601"/>
                  <a:gd name="connsiteX4" fmla="*/ 201656 w 202932"/>
                  <a:gd name="connsiteY4" fmla="*/ 48732 h 203601"/>
                  <a:gd name="connsiteX5" fmla="*/ 202893 w 202932"/>
                  <a:gd name="connsiteY5" fmla="*/ 59305 h 203601"/>
                  <a:gd name="connsiteX6" fmla="*/ 202893 w 202932"/>
                  <a:gd name="connsiteY6" fmla="*/ 141220 h 203601"/>
                  <a:gd name="connsiteX7" fmla="*/ 202893 w 202932"/>
                  <a:gd name="connsiteY7" fmla="*/ 143982 h 203601"/>
                  <a:gd name="connsiteX8" fmla="*/ 201274 w 202932"/>
                  <a:gd name="connsiteY8" fmla="*/ 157412 h 203601"/>
                  <a:gd name="connsiteX9" fmla="*/ 167556 w 202932"/>
                  <a:gd name="connsiteY9" fmla="*/ 197894 h 203601"/>
                  <a:gd name="connsiteX10" fmla="*/ 139648 w 202932"/>
                  <a:gd name="connsiteY10" fmla="*/ 202465 h 203601"/>
                  <a:gd name="connsiteX11" fmla="*/ 74973 w 202932"/>
                  <a:gd name="connsiteY11" fmla="*/ 202465 h 203601"/>
                  <a:gd name="connsiteX12" fmla="*/ 43350 w 202932"/>
                  <a:gd name="connsiteY12" fmla="*/ 199799 h 203601"/>
                  <a:gd name="connsiteX13" fmla="*/ 6583 w 202932"/>
                  <a:gd name="connsiteY13" fmla="*/ 170366 h 203601"/>
                  <a:gd name="connsiteX14" fmla="*/ 392 w 202932"/>
                  <a:gd name="connsiteY14" fmla="*/ 139696 h 203601"/>
                  <a:gd name="connsiteX15" fmla="*/ 392 w 202932"/>
                  <a:gd name="connsiteY15" fmla="*/ 73592 h 203601"/>
                  <a:gd name="connsiteX16" fmla="*/ 2297 w 202932"/>
                  <a:gd name="connsiteY16" fmla="*/ 45874 h 203601"/>
                  <a:gd name="connsiteX17" fmla="*/ 23062 w 202932"/>
                  <a:gd name="connsiteY17" fmla="*/ 11108 h 203601"/>
                  <a:gd name="connsiteX18" fmla="*/ 56875 w 202932"/>
                  <a:gd name="connsiteY18" fmla="*/ -226 h 203601"/>
                  <a:gd name="connsiteX19" fmla="*/ 71258 w 202932"/>
                  <a:gd name="connsiteY19" fmla="*/ -798 h 203601"/>
                  <a:gd name="connsiteX20" fmla="*/ 101928 w 202932"/>
                  <a:gd name="connsiteY20" fmla="*/ 184558 h 203601"/>
                  <a:gd name="connsiteX21" fmla="*/ 118026 w 202932"/>
                  <a:gd name="connsiteY21" fmla="*/ 184558 h 203601"/>
                  <a:gd name="connsiteX22" fmla="*/ 152602 w 202932"/>
                  <a:gd name="connsiteY22" fmla="*/ 182939 h 203601"/>
                  <a:gd name="connsiteX23" fmla="*/ 182796 w 202932"/>
                  <a:gd name="connsiteY23" fmla="*/ 156365 h 203601"/>
                  <a:gd name="connsiteX24" fmla="*/ 184987 w 202932"/>
                  <a:gd name="connsiteY24" fmla="*/ 137315 h 203601"/>
                  <a:gd name="connsiteX25" fmla="*/ 184987 w 202932"/>
                  <a:gd name="connsiteY25" fmla="*/ 75878 h 203601"/>
                  <a:gd name="connsiteX26" fmla="*/ 183653 w 202932"/>
                  <a:gd name="connsiteY26" fmla="*/ 51113 h 203601"/>
                  <a:gd name="connsiteX27" fmla="*/ 155078 w 202932"/>
                  <a:gd name="connsiteY27" fmla="*/ 20347 h 203601"/>
                  <a:gd name="connsiteX28" fmla="*/ 133742 w 202932"/>
                  <a:gd name="connsiteY28" fmla="*/ 18442 h 203601"/>
                  <a:gd name="connsiteX29" fmla="*/ 80307 w 202932"/>
                  <a:gd name="connsiteY29" fmla="*/ 18442 h 203601"/>
                  <a:gd name="connsiteX30" fmla="*/ 49732 w 202932"/>
                  <a:gd name="connsiteY30" fmla="*/ 20157 h 203601"/>
                  <a:gd name="connsiteX31" fmla="*/ 20395 w 202932"/>
                  <a:gd name="connsiteY31" fmla="*/ 47970 h 203601"/>
                  <a:gd name="connsiteX32" fmla="*/ 18585 w 202932"/>
                  <a:gd name="connsiteY32" fmla="*/ 68353 h 203601"/>
                  <a:gd name="connsiteX33" fmla="*/ 18585 w 202932"/>
                  <a:gd name="connsiteY33" fmla="*/ 117217 h 203601"/>
                  <a:gd name="connsiteX34" fmla="*/ 20014 w 202932"/>
                  <a:gd name="connsiteY34" fmla="*/ 151792 h 203601"/>
                  <a:gd name="connsiteX35" fmla="*/ 36301 w 202932"/>
                  <a:gd name="connsiteY35" fmla="*/ 178272 h 203601"/>
                  <a:gd name="connsiteX36" fmla="*/ 58114 w 202932"/>
                  <a:gd name="connsiteY36" fmla="*/ 184368 h 203601"/>
                  <a:gd name="connsiteX37" fmla="*/ 101928 w 202932"/>
                  <a:gd name="connsiteY37" fmla="*/ 184558 h 20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2932" h="203601">
                    <a:moveTo>
                      <a:pt x="71258" y="-798"/>
                    </a:moveTo>
                    <a:lnTo>
                      <a:pt x="131742" y="-798"/>
                    </a:lnTo>
                    <a:cubicBezTo>
                      <a:pt x="136409" y="-132"/>
                      <a:pt x="141267" y="-322"/>
                      <a:pt x="145934" y="-36"/>
                    </a:cubicBezTo>
                    <a:cubicBezTo>
                      <a:pt x="154221" y="374"/>
                      <a:pt x="162374" y="2212"/>
                      <a:pt x="170032" y="5393"/>
                    </a:cubicBezTo>
                    <a:cubicBezTo>
                      <a:pt x="187663" y="13023"/>
                      <a:pt x="199770" y="29615"/>
                      <a:pt x="201656" y="48732"/>
                    </a:cubicBezTo>
                    <a:cubicBezTo>
                      <a:pt x="202227" y="52161"/>
                      <a:pt x="202512" y="55780"/>
                      <a:pt x="202893" y="59305"/>
                    </a:cubicBezTo>
                    <a:lnTo>
                      <a:pt x="202893" y="141220"/>
                    </a:lnTo>
                    <a:cubicBezTo>
                      <a:pt x="202893" y="142172"/>
                      <a:pt x="202893" y="143029"/>
                      <a:pt x="202893" y="143982"/>
                    </a:cubicBezTo>
                    <a:cubicBezTo>
                      <a:pt x="202732" y="148497"/>
                      <a:pt x="202189" y="152993"/>
                      <a:pt x="201274" y="157412"/>
                    </a:cubicBezTo>
                    <a:cubicBezTo>
                      <a:pt x="198150" y="175995"/>
                      <a:pt x="185272" y="191464"/>
                      <a:pt x="167556" y="197894"/>
                    </a:cubicBezTo>
                    <a:cubicBezTo>
                      <a:pt x="158583" y="201018"/>
                      <a:pt x="149144" y="202570"/>
                      <a:pt x="139648" y="202465"/>
                    </a:cubicBezTo>
                    <a:cubicBezTo>
                      <a:pt x="118121" y="203228"/>
                      <a:pt x="96499" y="202465"/>
                      <a:pt x="74973" y="202465"/>
                    </a:cubicBezTo>
                    <a:cubicBezTo>
                      <a:pt x="64362" y="202818"/>
                      <a:pt x="53751" y="201922"/>
                      <a:pt x="43350" y="199799"/>
                    </a:cubicBezTo>
                    <a:cubicBezTo>
                      <a:pt x="27081" y="196465"/>
                      <a:pt x="13403" y="185511"/>
                      <a:pt x="6583" y="170366"/>
                    </a:cubicBezTo>
                    <a:cubicBezTo>
                      <a:pt x="2440" y="160679"/>
                      <a:pt x="325" y="150240"/>
                      <a:pt x="392" y="139696"/>
                    </a:cubicBezTo>
                    <a:cubicBezTo>
                      <a:pt x="-275" y="117693"/>
                      <a:pt x="-84" y="95595"/>
                      <a:pt x="392" y="73592"/>
                    </a:cubicBezTo>
                    <a:cubicBezTo>
                      <a:pt x="221" y="64315"/>
                      <a:pt x="858" y="55038"/>
                      <a:pt x="2297" y="45874"/>
                    </a:cubicBezTo>
                    <a:cubicBezTo>
                      <a:pt x="4430" y="32025"/>
                      <a:pt x="11879" y="19557"/>
                      <a:pt x="23062" y="11108"/>
                    </a:cubicBezTo>
                    <a:cubicBezTo>
                      <a:pt x="32987" y="4107"/>
                      <a:pt x="44741" y="174"/>
                      <a:pt x="56875" y="-226"/>
                    </a:cubicBezTo>
                    <a:cubicBezTo>
                      <a:pt x="61447" y="-322"/>
                      <a:pt x="66305" y="-132"/>
                      <a:pt x="71258" y="-798"/>
                    </a:cubicBezTo>
                    <a:close/>
                    <a:moveTo>
                      <a:pt x="101928" y="184558"/>
                    </a:moveTo>
                    <a:lnTo>
                      <a:pt x="118026" y="184558"/>
                    </a:lnTo>
                    <a:cubicBezTo>
                      <a:pt x="129580" y="184921"/>
                      <a:pt x="141134" y="184387"/>
                      <a:pt x="152602" y="182939"/>
                    </a:cubicBezTo>
                    <a:cubicBezTo>
                      <a:pt x="167318" y="181453"/>
                      <a:pt x="179452" y="170766"/>
                      <a:pt x="182796" y="156365"/>
                    </a:cubicBezTo>
                    <a:cubicBezTo>
                      <a:pt x="184253" y="150116"/>
                      <a:pt x="184987" y="143725"/>
                      <a:pt x="184987" y="137315"/>
                    </a:cubicBezTo>
                    <a:cubicBezTo>
                      <a:pt x="185558" y="116836"/>
                      <a:pt x="184987" y="96357"/>
                      <a:pt x="184987" y="75878"/>
                    </a:cubicBezTo>
                    <a:cubicBezTo>
                      <a:pt x="185120" y="67601"/>
                      <a:pt x="184672" y="59324"/>
                      <a:pt x="183653" y="51113"/>
                    </a:cubicBezTo>
                    <a:cubicBezTo>
                      <a:pt x="182034" y="35645"/>
                      <a:pt x="170385" y="23100"/>
                      <a:pt x="155078" y="20347"/>
                    </a:cubicBezTo>
                    <a:cubicBezTo>
                      <a:pt x="148048" y="19004"/>
                      <a:pt x="140895" y="18366"/>
                      <a:pt x="133742" y="18442"/>
                    </a:cubicBezTo>
                    <a:cubicBezTo>
                      <a:pt x="115931" y="18442"/>
                      <a:pt x="98118" y="18442"/>
                      <a:pt x="80307" y="18442"/>
                    </a:cubicBezTo>
                    <a:cubicBezTo>
                      <a:pt x="70086" y="18157"/>
                      <a:pt x="59857" y="18728"/>
                      <a:pt x="49732" y="20157"/>
                    </a:cubicBezTo>
                    <a:cubicBezTo>
                      <a:pt x="35015" y="22205"/>
                      <a:pt x="23223" y="33377"/>
                      <a:pt x="20395" y="47970"/>
                    </a:cubicBezTo>
                    <a:cubicBezTo>
                      <a:pt x="19118" y="54685"/>
                      <a:pt x="18518" y="61515"/>
                      <a:pt x="18585" y="68353"/>
                    </a:cubicBezTo>
                    <a:cubicBezTo>
                      <a:pt x="18585" y="84641"/>
                      <a:pt x="18585" y="100929"/>
                      <a:pt x="18585" y="117217"/>
                    </a:cubicBezTo>
                    <a:cubicBezTo>
                      <a:pt x="18299" y="128761"/>
                      <a:pt x="18775" y="140315"/>
                      <a:pt x="20014" y="151792"/>
                    </a:cubicBezTo>
                    <a:cubicBezTo>
                      <a:pt x="21042" y="162670"/>
                      <a:pt x="27062" y="172443"/>
                      <a:pt x="36301" y="178272"/>
                    </a:cubicBezTo>
                    <a:cubicBezTo>
                      <a:pt x="42931" y="182129"/>
                      <a:pt x="50446" y="184225"/>
                      <a:pt x="58114" y="184368"/>
                    </a:cubicBezTo>
                    <a:cubicBezTo>
                      <a:pt x="72591" y="184749"/>
                      <a:pt x="87260" y="184558"/>
                      <a:pt x="101928" y="184558"/>
                    </a:cubicBezTo>
                    <a:close/>
                  </a:path>
                </a:pathLst>
              </a:custGeom>
              <a:solidFill>
                <a:srgbClr val="FFFBF5"/>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EFB8CF75-4CEF-1FFD-D765-4846408F150F}"/>
                  </a:ext>
                </a:extLst>
              </p:cNvPr>
              <p:cNvSpPr/>
              <p:nvPr/>
            </p:nvSpPr>
            <p:spPr>
              <a:xfrm>
                <a:off x="7938547" y="3378798"/>
                <a:ext cx="104584" cy="104584"/>
              </a:xfrm>
              <a:custGeom>
                <a:avLst/>
                <a:gdLst>
                  <a:gd name="connsiteX0" fmla="*/ -40 w 104584"/>
                  <a:gd name="connsiteY0" fmla="*/ 51399 h 104584"/>
                  <a:gd name="connsiteX1" fmla="*/ 52348 w 104584"/>
                  <a:gd name="connsiteY1" fmla="*/ -798 h 104584"/>
                  <a:gd name="connsiteX2" fmla="*/ 104545 w 104584"/>
                  <a:gd name="connsiteY2" fmla="*/ 51590 h 104584"/>
                  <a:gd name="connsiteX3" fmla="*/ 52253 w 104584"/>
                  <a:gd name="connsiteY3" fmla="*/ 103787 h 104584"/>
                  <a:gd name="connsiteX4" fmla="*/ -40 w 104584"/>
                  <a:gd name="connsiteY4" fmla="*/ 51685 h 104584"/>
                  <a:gd name="connsiteX5" fmla="*/ -40 w 104584"/>
                  <a:gd name="connsiteY5" fmla="*/ 51399 h 104584"/>
                  <a:gd name="connsiteX6" fmla="*/ 18344 w 104584"/>
                  <a:gd name="connsiteY6" fmla="*/ 51399 h 104584"/>
                  <a:gd name="connsiteX7" fmla="*/ 52157 w 104584"/>
                  <a:gd name="connsiteY7" fmla="*/ 85403 h 104584"/>
                  <a:gd name="connsiteX8" fmla="*/ 86162 w 104584"/>
                  <a:gd name="connsiteY8" fmla="*/ 51590 h 104584"/>
                  <a:gd name="connsiteX9" fmla="*/ 52348 w 104584"/>
                  <a:gd name="connsiteY9" fmla="*/ 17585 h 104584"/>
                  <a:gd name="connsiteX10" fmla="*/ 52253 w 104584"/>
                  <a:gd name="connsiteY10" fmla="*/ 17585 h 104584"/>
                  <a:gd name="connsiteX11" fmla="*/ 18344 w 104584"/>
                  <a:gd name="connsiteY11" fmla="*/ 51304 h 104584"/>
                  <a:gd name="connsiteX12" fmla="*/ 18344 w 104584"/>
                  <a:gd name="connsiteY12" fmla="*/ 51399 h 10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4" h="104584">
                    <a:moveTo>
                      <a:pt x="-40" y="51399"/>
                    </a:moveTo>
                    <a:cubicBezTo>
                      <a:pt x="8" y="22519"/>
                      <a:pt x="23468" y="-855"/>
                      <a:pt x="52348" y="-798"/>
                    </a:cubicBezTo>
                    <a:cubicBezTo>
                      <a:pt x="81228" y="-750"/>
                      <a:pt x="104602" y="22710"/>
                      <a:pt x="104545" y="51590"/>
                    </a:cubicBezTo>
                    <a:cubicBezTo>
                      <a:pt x="104488" y="80432"/>
                      <a:pt x="81094" y="103787"/>
                      <a:pt x="52253" y="103787"/>
                    </a:cubicBezTo>
                    <a:cubicBezTo>
                      <a:pt x="23421" y="103844"/>
                      <a:pt x="8" y="80517"/>
                      <a:pt x="-40" y="51685"/>
                    </a:cubicBezTo>
                    <a:cubicBezTo>
                      <a:pt x="-40" y="51590"/>
                      <a:pt x="-40" y="51494"/>
                      <a:pt x="-40" y="51399"/>
                    </a:cubicBezTo>
                    <a:close/>
                    <a:moveTo>
                      <a:pt x="18344" y="51399"/>
                    </a:moveTo>
                    <a:cubicBezTo>
                      <a:pt x="18287" y="70125"/>
                      <a:pt x="33431" y="85346"/>
                      <a:pt x="52157" y="85403"/>
                    </a:cubicBezTo>
                    <a:cubicBezTo>
                      <a:pt x="70883" y="85451"/>
                      <a:pt x="86105" y="70316"/>
                      <a:pt x="86162" y="51590"/>
                    </a:cubicBezTo>
                    <a:cubicBezTo>
                      <a:pt x="86209" y="32864"/>
                      <a:pt x="71074" y="17643"/>
                      <a:pt x="52348" y="17585"/>
                    </a:cubicBezTo>
                    <a:cubicBezTo>
                      <a:pt x="52320" y="17585"/>
                      <a:pt x="52281" y="17585"/>
                      <a:pt x="52253" y="17585"/>
                    </a:cubicBezTo>
                    <a:cubicBezTo>
                      <a:pt x="33574" y="17529"/>
                      <a:pt x="18401" y="32626"/>
                      <a:pt x="18344" y="51304"/>
                    </a:cubicBezTo>
                    <a:cubicBezTo>
                      <a:pt x="18344" y="51333"/>
                      <a:pt x="18344" y="51371"/>
                      <a:pt x="18344" y="51399"/>
                    </a:cubicBezTo>
                    <a:close/>
                  </a:path>
                </a:pathLst>
              </a:custGeom>
              <a:solidFill>
                <a:srgbClr val="FFFBF5"/>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28F480B9-00F9-7E4B-1ED4-CAA5743C074D}"/>
                  </a:ext>
                </a:extLst>
              </p:cNvPr>
              <p:cNvSpPr/>
              <p:nvPr/>
            </p:nvSpPr>
            <p:spPr>
              <a:xfrm>
                <a:off x="8033031" y="3373560"/>
                <a:ext cx="24381" cy="24381"/>
              </a:xfrm>
              <a:custGeom>
                <a:avLst/>
                <a:gdLst>
                  <a:gd name="connsiteX0" fmla="*/ 12442 w 24381"/>
                  <a:gd name="connsiteY0" fmla="*/ -794 h 24381"/>
                  <a:gd name="connsiteX1" fmla="*/ 24339 w 24381"/>
                  <a:gd name="connsiteY1" fmla="*/ 11684 h 24381"/>
                  <a:gd name="connsiteX2" fmla="*/ 11861 w 24381"/>
                  <a:gd name="connsiteY2" fmla="*/ 23580 h 24381"/>
                  <a:gd name="connsiteX3" fmla="*/ -36 w 24381"/>
                  <a:gd name="connsiteY3" fmla="*/ 11103 h 24381"/>
                  <a:gd name="connsiteX4" fmla="*/ -36 w 24381"/>
                  <a:gd name="connsiteY4" fmla="*/ 11017 h 24381"/>
                  <a:gd name="connsiteX5" fmla="*/ 12337 w 24381"/>
                  <a:gd name="connsiteY5" fmla="*/ -794 h 24381"/>
                  <a:gd name="connsiteX6" fmla="*/ 12442 w 24381"/>
                  <a:gd name="connsiteY6" fmla="*/ -794 h 2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1" h="24381">
                    <a:moveTo>
                      <a:pt x="12442" y="-794"/>
                    </a:moveTo>
                    <a:cubicBezTo>
                      <a:pt x="19176" y="-632"/>
                      <a:pt x="24501" y="4959"/>
                      <a:pt x="24339" y="11684"/>
                    </a:cubicBezTo>
                    <a:cubicBezTo>
                      <a:pt x="24177" y="18418"/>
                      <a:pt x="18586" y="23742"/>
                      <a:pt x="11861" y="23580"/>
                    </a:cubicBezTo>
                    <a:cubicBezTo>
                      <a:pt x="5127" y="23418"/>
                      <a:pt x="-198" y="17837"/>
                      <a:pt x="-36" y="11103"/>
                    </a:cubicBezTo>
                    <a:cubicBezTo>
                      <a:pt x="-36" y="11074"/>
                      <a:pt x="-36" y="11045"/>
                      <a:pt x="-36" y="11017"/>
                    </a:cubicBezTo>
                    <a:cubicBezTo>
                      <a:pt x="117" y="4340"/>
                      <a:pt x="5660" y="-956"/>
                      <a:pt x="12337" y="-794"/>
                    </a:cubicBezTo>
                    <a:cubicBezTo>
                      <a:pt x="12376" y="-794"/>
                      <a:pt x="12404" y="-794"/>
                      <a:pt x="12442" y="-794"/>
                    </a:cubicBezTo>
                    <a:close/>
                  </a:path>
                </a:pathLst>
              </a:custGeom>
              <a:solidFill>
                <a:srgbClr val="FFFBF5"/>
              </a:solidFill>
              <a:ln w="9525"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415743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C193C56-10F0-3918-8204-9E047C95CF1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3840" r="13840"/>
          <a:stretch/>
        </p:blipFill>
        <p:spPr>
          <a:xfrm>
            <a:off x="8572698" y="1042033"/>
            <a:ext cx="2743559" cy="4702911"/>
          </a:xfrm>
        </p:spPr>
      </p:pic>
      <p:pic>
        <p:nvPicPr>
          <p:cNvPr id="6" name="Picture Placeholder 5">
            <a:extLst>
              <a:ext uri="{FF2B5EF4-FFF2-40B4-BE49-F238E27FC236}">
                <a16:creationId xmlns:a16="http://schemas.microsoft.com/office/drawing/2014/main" id="{D7D70298-7CDF-2454-B9C7-55B6A5F1BB46}"/>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29683" r="29683"/>
          <a:stretch/>
        </p:blipFill>
        <p:spPr>
          <a:xfrm>
            <a:off x="5571790" y="1042033"/>
            <a:ext cx="2743560" cy="4702911"/>
          </a:xfrm>
        </p:spPr>
      </p:pic>
      <p:sp>
        <p:nvSpPr>
          <p:cNvPr id="75" name="Rectangle 74">
            <a:extLst>
              <a:ext uri="{FF2B5EF4-FFF2-40B4-BE49-F238E27FC236}">
                <a16:creationId xmlns:a16="http://schemas.microsoft.com/office/drawing/2014/main" id="{924A09E2-ABA7-DA20-5539-141633E56FE7}"/>
              </a:ext>
            </a:extLst>
          </p:cNvPr>
          <p:cNvSpPr/>
          <p:nvPr/>
        </p:nvSpPr>
        <p:spPr>
          <a:xfrm>
            <a:off x="8573068" y="1077544"/>
            <a:ext cx="2743202" cy="4702912"/>
          </a:xfrm>
          <a:prstGeom prst="rect">
            <a:avLst/>
          </a:prstGeom>
          <a:gradFill>
            <a:gsLst>
              <a:gs pos="0">
                <a:schemeClr val="accent2">
                  <a:alpha val="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6" name="Rectangle 75">
            <a:extLst>
              <a:ext uri="{FF2B5EF4-FFF2-40B4-BE49-F238E27FC236}">
                <a16:creationId xmlns:a16="http://schemas.microsoft.com/office/drawing/2014/main" id="{5115CC00-2A03-9589-3DE3-C0FF08DD85A2}"/>
              </a:ext>
            </a:extLst>
          </p:cNvPr>
          <p:cNvSpPr/>
          <p:nvPr/>
        </p:nvSpPr>
        <p:spPr>
          <a:xfrm>
            <a:off x="5572544" y="1042032"/>
            <a:ext cx="2743202" cy="4702912"/>
          </a:xfrm>
          <a:prstGeom prst="rect">
            <a:avLst/>
          </a:prstGeom>
          <a:gradFill>
            <a:gsLst>
              <a:gs pos="0">
                <a:schemeClr val="accent1">
                  <a:alpha val="0"/>
                </a:schemeClr>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TextBox 52">
            <a:extLst>
              <a:ext uri="{FF2B5EF4-FFF2-40B4-BE49-F238E27FC236}">
                <a16:creationId xmlns:a16="http://schemas.microsoft.com/office/drawing/2014/main" id="{A85D3DFE-8B7E-683E-7C51-F678305E988B}"/>
              </a:ext>
            </a:extLst>
          </p:cNvPr>
          <p:cNvSpPr txBox="1"/>
          <p:nvPr/>
        </p:nvSpPr>
        <p:spPr>
          <a:xfrm>
            <a:off x="5829510" y="3889854"/>
            <a:ext cx="2052620" cy="646331"/>
          </a:xfrm>
          <a:prstGeom prst="rect">
            <a:avLst/>
          </a:prstGeom>
          <a:noFill/>
        </p:spPr>
        <p:txBody>
          <a:bodyPr wrap="square" rtlCol="0" anchor="ctr">
            <a:spAutoFit/>
          </a:bodyPr>
          <a:lstStyle/>
          <a:p>
            <a:r>
              <a:rPr lang="en-US">
                <a:solidFill>
                  <a:schemeClr val="bg2"/>
                </a:solidFill>
                <a:latin typeface="+mj-lt"/>
              </a:rPr>
              <a:t>Data Science Solutions</a:t>
            </a:r>
          </a:p>
        </p:txBody>
      </p:sp>
      <p:sp>
        <p:nvSpPr>
          <p:cNvPr id="55" name="Rectangle 54">
            <a:extLst>
              <a:ext uri="{FF2B5EF4-FFF2-40B4-BE49-F238E27FC236}">
                <a16:creationId xmlns:a16="http://schemas.microsoft.com/office/drawing/2014/main" id="{B6B32EC1-2661-94E0-33A2-A0483F3EF0F3}"/>
              </a:ext>
            </a:extLst>
          </p:cNvPr>
          <p:cNvSpPr/>
          <p:nvPr/>
        </p:nvSpPr>
        <p:spPr>
          <a:xfrm>
            <a:off x="5829511" y="4682601"/>
            <a:ext cx="2229270" cy="646331"/>
          </a:xfrm>
          <a:prstGeom prst="rect">
            <a:avLst/>
          </a:prstGeom>
        </p:spPr>
        <p:txBody>
          <a:bodyPr wrap="square">
            <a:spAutoFit/>
          </a:bodyPr>
          <a:lstStyle/>
          <a:p>
            <a:r>
              <a:rPr lang="en-US" sz="1200">
                <a:solidFill>
                  <a:schemeClr val="bg2"/>
                </a:solidFill>
              </a:rPr>
              <a:t>We work at the intersection of data, technology and analytics.</a:t>
            </a:r>
            <a:endParaRPr lang="en-ID" sz="1200">
              <a:solidFill>
                <a:schemeClr val="bg2"/>
              </a:solidFill>
            </a:endParaRPr>
          </a:p>
        </p:txBody>
      </p:sp>
      <p:sp>
        <p:nvSpPr>
          <p:cNvPr id="58" name="TextBox 57">
            <a:extLst>
              <a:ext uri="{FF2B5EF4-FFF2-40B4-BE49-F238E27FC236}">
                <a16:creationId xmlns:a16="http://schemas.microsoft.com/office/drawing/2014/main" id="{CFA1487A-C359-498F-6491-C8C00E2D6A2C}"/>
              </a:ext>
            </a:extLst>
          </p:cNvPr>
          <p:cNvSpPr txBox="1"/>
          <p:nvPr/>
        </p:nvSpPr>
        <p:spPr>
          <a:xfrm>
            <a:off x="8830034" y="3889854"/>
            <a:ext cx="1752726" cy="646331"/>
          </a:xfrm>
          <a:prstGeom prst="rect">
            <a:avLst/>
          </a:prstGeom>
          <a:noFill/>
        </p:spPr>
        <p:txBody>
          <a:bodyPr wrap="square" rtlCol="0" anchor="ctr">
            <a:spAutoFit/>
          </a:bodyPr>
          <a:lstStyle/>
          <a:p>
            <a:r>
              <a:rPr lang="en-US">
                <a:solidFill>
                  <a:schemeClr val="bg2"/>
                </a:solidFill>
                <a:latin typeface="+mj-lt"/>
              </a:rPr>
              <a:t>Talent Solutions</a:t>
            </a:r>
          </a:p>
        </p:txBody>
      </p:sp>
      <p:sp>
        <p:nvSpPr>
          <p:cNvPr id="60" name="Rectangle 59">
            <a:extLst>
              <a:ext uri="{FF2B5EF4-FFF2-40B4-BE49-F238E27FC236}">
                <a16:creationId xmlns:a16="http://schemas.microsoft.com/office/drawing/2014/main" id="{9A716E33-419E-C7FC-362D-5CCE0F65A51B}"/>
              </a:ext>
            </a:extLst>
          </p:cNvPr>
          <p:cNvSpPr/>
          <p:nvPr/>
        </p:nvSpPr>
        <p:spPr>
          <a:xfrm>
            <a:off x="8830035" y="4674731"/>
            <a:ext cx="2229270" cy="646331"/>
          </a:xfrm>
          <a:prstGeom prst="rect">
            <a:avLst/>
          </a:prstGeom>
        </p:spPr>
        <p:txBody>
          <a:bodyPr wrap="square">
            <a:spAutoFit/>
          </a:bodyPr>
          <a:lstStyle/>
          <a:p>
            <a:r>
              <a:rPr lang="en-US" sz="1200">
                <a:solidFill>
                  <a:schemeClr val="bg2"/>
                </a:solidFill>
              </a:rPr>
              <a:t>We live and breathe the digital and talent marketplace.</a:t>
            </a:r>
            <a:endParaRPr lang="en-ID" sz="1200">
              <a:solidFill>
                <a:schemeClr val="bg2"/>
              </a:solidFill>
            </a:endParaRPr>
          </a:p>
        </p:txBody>
      </p:sp>
      <p:sp>
        <p:nvSpPr>
          <p:cNvPr id="8" name="TextBox 7">
            <a:extLst>
              <a:ext uri="{FF2B5EF4-FFF2-40B4-BE49-F238E27FC236}">
                <a16:creationId xmlns:a16="http://schemas.microsoft.com/office/drawing/2014/main" id="{4F51AC1F-C08E-6DF3-D35F-9A16FF1103D3}"/>
              </a:ext>
            </a:extLst>
          </p:cNvPr>
          <p:cNvSpPr txBox="1"/>
          <p:nvPr/>
        </p:nvSpPr>
        <p:spPr>
          <a:xfrm>
            <a:off x="881568" y="1548579"/>
            <a:ext cx="4410410" cy="1077218"/>
          </a:xfrm>
          <a:prstGeom prst="rect">
            <a:avLst/>
          </a:prstGeom>
          <a:noFill/>
        </p:spPr>
        <p:txBody>
          <a:bodyPr wrap="square" rtlCol="0">
            <a:spAutoFit/>
          </a:bodyPr>
          <a:lstStyle/>
          <a:p>
            <a:r>
              <a:rPr lang="en-US" sz="3200" b="1">
                <a:solidFill>
                  <a:schemeClr val="accent2"/>
                </a:solidFill>
                <a:latin typeface="+mj-lt"/>
                <a:ea typeface="Open Sans" panose="020B0606030504020204" pitchFamily="34" charset="0"/>
                <a:cs typeface="Open Sans" panose="020B0606030504020204" pitchFamily="34" charset="0"/>
              </a:rPr>
              <a:t>Data Unleashed.</a:t>
            </a:r>
          </a:p>
          <a:p>
            <a:r>
              <a:rPr lang="en-US" sz="3200" b="1">
                <a:solidFill>
                  <a:schemeClr val="accent3"/>
                </a:solidFill>
                <a:latin typeface="+mj-lt"/>
                <a:ea typeface="Open Sans" panose="020B0606030504020204" pitchFamily="34" charset="0"/>
                <a:cs typeface="Open Sans" panose="020B0606030504020204" pitchFamily="34" charset="0"/>
              </a:rPr>
              <a:t>Results Delivered.</a:t>
            </a:r>
          </a:p>
        </p:txBody>
      </p:sp>
      <p:sp>
        <p:nvSpPr>
          <p:cNvPr id="10" name="Rectangle 9">
            <a:extLst>
              <a:ext uri="{FF2B5EF4-FFF2-40B4-BE49-F238E27FC236}">
                <a16:creationId xmlns:a16="http://schemas.microsoft.com/office/drawing/2014/main" id="{79A58A78-8E9F-73E6-11AA-4797E7BB5BAC}"/>
              </a:ext>
            </a:extLst>
          </p:cNvPr>
          <p:cNvSpPr/>
          <p:nvPr/>
        </p:nvSpPr>
        <p:spPr>
          <a:xfrm>
            <a:off x="875756" y="3057369"/>
            <a:ext cx="4112131" cy="1046633"/>
          </a:xfrm>
          <a:prstGeom prst="rect">
            <a:avLst/>
          </a:prstGeom>
        </p:spPr>
        <p:txBody>
          <a:bodyPr wrap="square">
            <a:spAutoFit/>
          </a:bodyPr>
          <a:lstStyle/>
          <a:p>
            <a:pPr>
              <a:lnSpc>
                <a:spcPct val="120000"/>
              </a:lnSpc>
              <a:spcBef>
                <a:spcPts val="1200"/>
              </a:spcBef>
              <a:defRPr/>
            </a:pPr>
            <a:r>
              <a:rPr lang="id-ID" sz="1050">
                <a:cs typeface="Calibri"/>
              </a:rPr>
              <a:t>Ut wisi enim ad minim veniam, quis nostrud exerci tation ullamcorper suscipit lobortis nisl ut aliquip ex ea commodo consequat. Lorem ipsum dolor sit amet, consectetuer adipiscing elit, sed diam nonummy nibh euismod. </a:t>
            </a:r>
            <a:endParaRPr lang="en-US" sz="1050">
              <a:cs typeface="Calibri"/>
            </a:endParaRPr>
          </a:p>
        </p:txBody>
      </p:sp>
      <p:sp>
        <p:nvSpPr>
          <p:cNvPr id="11" name="Rectangle 10">
            <a:extLst>
              <a:ext uri="{FF2B5EF4-FFF2-40B4-BE49-F238E27FC236}">
                <a16:creationId xmlns:a16="http://schemas.microsoft.com/office/drawing/2014/main" id="{FB479184-924E-769E-D51C-EE5304E4C57E}"/>
              </a:ext>
            </a:extLst>
          </p:cNvPr>
          <p:cNvSpPr/>
          <p:nvPr/>
        </p:nvSpPr>
        <p:spPr>
          <a:xfrm>
            <a:off x="875756" y="4281894"/>
            <a:ext cx="4112131" cy="1046633"/>
          </a:xfrm>
          <a:prstGeom prst="rect">
            <a:avLst/>
          </a:prstGeom>
        </p:spPr>
        <p:txBody>
          <a:bodyPr wrap="square">
            <a:spAutoFit/>
          </a:bodyPr>
          <a:lstStyle/>
          <a:p>
            <a:pPr>
              <a:lnSpc>
                <a:spcPct val="120000"/>
              </a:lnSpc>
              <a:spcBef>
                <a:spcPts val="1200"/>
              </a:spcBef>
              <a:defRPr/>
            </a:pPr>
            <a:r>
              <a:rPr lang="id-ID" sz="1050">
                <a:cs typeface="Calibri"/>
              </a:rPr>
              <a:t>Ut wisi enim ad minim veniam, quis nostrud exerci tation ullamcorper suscipit lobortis nisl ut aliquip ex ea commodo consequat. Lorem ipsum dolor sit amet, consectetuer adipiscing elit, sed diam nonummy nibh euismod. </a:t>
            </a:r>
            <a:endParaRPr lang="en-US" sz="1050">
              <a:cs typeface="Calibri"/>
            </a:endParaRPr>
          </a:p>
        </p:txBody>
      </p:sp>
      <p:sp>
        <p:nvSpPr>
          <p:cNvPr id="13" name="Rectangle 12">
            <a:extLst>
              <a:ext uri="{FF2B5EF4-FFF2-40B4-BE49-F238E27FC236}">
                <a16:creationId xmlns:a16="http://schemas.microsoft.com/office/drawing/2014/main" id="{0BA377B0-D66B-842B-65A1-D5AF8EADEC6C}"/>
              </a:ext>
            </a:extLst>
          </p:cNvPr>
          <p:cNvSpPr/>
          <p:nvPr/>
        </p:nvSpPr>
        <p:spPr>
          <a:xfrm flipV="1">
            <a:off x="1090500" y="138986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149617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53" grpId="0"/>
      <p:bldP spid="55" grpId="0"/>
      <p:bldP spid="58"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5639CC-BDA6-6209-2E23-6A8A836065F3}"/>
              </a:ext>
            </a:extLst>
          </p:cNvPr>
          <p:cNvSpPr txBox="1"/>
          <p:nvPr/>
        </p:nvSpPr>
        <p:spPr>
          <a:xfrm>
            <a:off x="1366473" y="4707042"/>
            <a:ext cx="1321196" cy="707886"/>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b="1">
                <a:solidFill>
                  <a:schemeClr val="tx2"/>
                </a:solidFill>
                <a:latin typeface="+mj-lt"/>
              </a:rPr>
              <a:t>1000</a:t>
            </a:r>
            <a:r>
              <a:rPr kumimoji="0" lang="en-US" sz="2400" b="1" i="0" u="none" strike="noStrike" kern="1200" cap="none" spc="0" normalizeH="0" baseline="0" noProof="0">
                <a:ln>
                  <a:noFill/>
                </a:ln>
                <a:solidFill>
                  <a:schemeClr val="tx2"/>
                </a:solidFill>
                <a:effectLst/>
                <a:uLnTx/>
                <a:uFillTx/>
                <a:latin typeface="+mj-lt"/>
              </a:rPr>
              <a: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2"/>
                </a:solidFill>
                <a:effectLst/>
                <a:uLnTx/>
                <a:uFillTx/>
              </a:rPr>
              <a:t>Employees</a:t>
            </a:r>
          </a:p>
        </p:txBody>
      </p:sp>
      <p:sp>
        <p:nvSpPr>
          <p:cNvPr id="7" name="TextBox 6">
            <a:extLst>
              <a:ext uri="{FF2B5EF4-FFF2-40B4-BE49-F238E27FC236}">
                <a16:creationId xmlns:a16="http://schemas.microsoft.com/office/drawing/2014/main" id="{D382E9AE-92EF-FB0E-8A33-5F1B503A51FC}"/>
              </a:ext>
            </a:extLst>
          </p:cNvPr>
          <p:cNvSpPr txBox="1"/>
          <p:nvPr/>
        </p:nvSpPr>
        <p:spPr>
          <a:xfrm>
            <a:off x="3089579" y="4747832"/>
            <a:ext cx="1600838" cy="707886"/>
          </a:xfrm>
          <a:prstGeom prst="rect">
            <a:avLst/>
          </a:prstGeom>
          <a:noFill/>
        </p:spPr>
        <p:txBody>
          <a:bodyPr wrap="square" rtlCol="0">
            <a:spAutoFit/>
          </a:bodyPr>
          <a:lstStyle/>
          <a:p>
            <a:pPr defTabSz="914400">
              <a:defRPr/>
            </a:pPr>
            <a:r>
              <a:rPr lang="en-US" sz="2400" b="1">
                <a:solidFill>
                  <a:schemeClr val="tx2"/>
                </a:solidFill>
                <a:latin typeface="+mj-lt"/>
              </a:rPr>
              <a:t>$130M</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a:solidFill>
                  <a:schemeClr val="tx2"/>
                </a:solidFill>
              </a:rPr>
              <a:t>Revenue</a:t>
            </a:r>
          </a:p>
        </p:txBody>
      </p:sp>
      <p:sp>
        <p:nvSpPr>
          <p:cNvPr id="11" name="Rectangle 10">
            <a:extLst>
              <a:ext uri="{FF2B5EF4-FFF2-40B4-BE49-F238E27FC236}">
                <a16:creationId xmlns:a16="http://schemas.microsoft.com/office/drawing/2014/main" id="{326930D2-796C-1F81-F8BD-1E3426FFFB0D}"/>
              </a:ext>
            </a:extLst>
          </p:cNvPr>
          <p:cNvSpPr/>
          <p:nvPr/>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Title 11">
            <a:extLst>
              <a:ext uri="{FF2B5EF4-FFF2-40B4-BE49-F238E27FC236}">
                <a16:creationId xmlns:a16="http://schemas.microsoft.com/office/drawing/2014/main" id="{640817FA-ACF0-0D62-C727-5E654B8B3689}"/>
              </a:ext>
            </a:extLst>
          </p:cNvPr>
          <p:cNvSpPr>
            <a:spLocks noGrp="1"/>
          </p:cNvSpPr>
          <p:nvPr>
            <p:ph type="title"/>
          </p:nvPr>
        </p:nvSpPr>
        <p:spPr/>
        <p:txBody>
          <a:bodyPr/>
          <a:lstStyle/>
          <a:p>
            <a:r>
              <a:rPr lang="en-US">
                <a:solidFill>
                  <a:schemeClr val="tx2"/>
                </a:solidFill>
              </a:rPr>
              <a:t>Blend360 – At a Glance</a:t>
            </a:r>
            <a:endParaRPr lang="en-IN">
              <a:solidFill>
                <a:schemeClr val="tx2"/>
              </a:solidFill>
            </a:endParaRPr>
          </a:p>
        </p:txBody>
      </p:sp>
      <p:pic>
        <p:nvPicPr>
          <p:cNvPr id="13" name="Graphic 12">
            <a:extLst>
              <a:ext uri="{FF2B5EF4-FFF2-40B4-BE49-F238E27FC236}">
                <a16:creationId xmlns:a16="http://schemas.microsoft.com/office/drawing/2014/main" id="{258E354C-4B88-EC58-8ADC-0FE84624E3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3635" y="3852605"/>
            <a:ext cx="726242" cy="726242"/>
          </a:xfrm>
          <a:prstGeom prst="rect">
            <a:avLst/>
          </a:prstGeom>
        </p:spPr>
      </p:pic>
      <p:pic>
        <p:nvPicPr>
          <p:cNvPr id="14" name="Graphic 13">
            <a:extLst>
              <a:ext uri="{FF2B5EF4-FFF2-40B4-BE49-F238E27FC236}">
                <a16:creationId xmlns:a16="http://schemas.microsoft.com/office/drawing/2014/main" id="{7A4E5F1B-0589-45C5-F550-2D41F623BB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06741" y="3852605"/>
            <a:ext cx="671774" cy="726242"/>
          </a:xfrm>
          <a:prstGeom prst="rect">
            <a:avLst/>
          </a:prstGeom>
        </p:spPr>
      </p:pic>
      <p:grpSp>
        <p:nvGrpSpPr>
          <p:cNvPr id="15" name="Group 14">
            <a:extLst>
              <a:ext uri="{FF2B5EF4-FFF2-40B4-BE49-F238E27FC236}">
                <a16:creationId xmlns:a16="http://schemas.microsoft.com/office/drawing/2014/main" id="{4B6A2FF8-FE1F-706F-F267-AB071D6609AA}"/>
              </a:ext>
            </a:extLst>
          </p:cNvPr>
          <p:cNvGrpSpPr/>
          <p:nvPr/>
        </p:nvGrpSpPr>
        <p:grpSpPr>
          <a:xfrm>
            <a:off x="5726146" y="1306383"/>
            <a:ext cx="5441764" cy="4409001"/>
            <a:chOff x="560744" y="745388"/>
            <a:chExt cx="5013239" cy="4061801"/>
          </a:xfrm>
        </p:grpSpPr>
        <p:sp>
          <p:nvSpPr>
            <p:cNvPr id="16" name="TextBox 15">
              <a:extLst>
                <a:ext uri="{FF2B5EF4-FFF2-40B4-BE49-F238E27FC236}">
                  <a16:creationId xmlns:a16="http://schemas.microsoft.com/office/drawing/2014/main" id="{8E13C838-9184-C144-1510-B2705C3D7005}"/>
                </a:ext>
              </a:extLst>
            </p:cNvPr>
            <p:cNvSpPr txBox="1"/>
            <p:nvPr/>
          </p:nvSpPr>
          <p:spPr>
            <a:xfrm>
              <a:off x="1149008" y="1374769"/>
              <a:ext cx="1691198" cy="453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mj-lt"/>
                </a:rPr>
                <a:t>76% NPS Score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rPr>
                <a:t>(2X Industry Average)</a:t>
              </a:r>
            </a:p>
          </p:txBody>
        </p:sp>
        <p:sp>
          <p:nvSpPr>
            <p:cNvPr id="17" name="TextBox 16">
              <a:extLst>
                <a:ext uri="{FF2B5EF4-FFF2-40B4-BE49-F238E27FC236}">
                  <a16:creationId xmlns:a16="http://schemas.microsoft.com/office/drawing/2014/main" id="{239F7789-EB9B-4C9D-3882-7C13716F2734}"/>
                </a:ext>
              </a:extLst>
            </p:cNvPr>
            <p:cNvSpPr txBox="1"/>
            <p:nvPr/>
          </p:nvSpPr>
          <p:spPr>
            <a:xfrm>
              <a:off x="560744" y="2662272"/>
              <a:ext cx="2867727" cy="6237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2"/>
                  </a:solidFill>
                  <a:latin typeface="+mj-lt"/>
                </a:rPr>
                <a:t>95%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Consultant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Engagement Success</a:t>
              </a:r>
            </a:p>
          </p:txBody>
        </p:sp>
        <p:sp>
          <p:nvSpPr>
            <p:cNvPr id="18" name="TextBox 17">
              <a:extLst>
                <a:ext uri="{FF2B5EF4-FFF2-40B4-BE49-F238E27FC236}">
                  <a16:creationId xmlns:a16="http://schemas.microsoft.com/office/drawing/2014/main" id="{AA0091C0-7A71-4695-FB69-A7DA55B93E6F}"/>
                </a:ext>
              </a:extLst>
            </p:cNvPr>
            <p:cNvSpPr txBox="1"/>
            <p:nvPr/>
          </p:nvSpPr>
          <p:spPr>
            <a:xfrm>
              <a:off x="3155655" y="1374769"/>
              <a:ext cx="1878748" cy="453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2"/>
                  </a:solidFill>
                  <a:latin typeface="+mj-lt"/>
                </a:rPr>
                <a:t>200+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Marketing Professionals</a:t>
              </a:r>
            </a:p>
          </p:txBody>
        </p:sp>
        <p:sp>
          <p:nvSpPr>
            <p:cNvPr id="19" name="TextBox 18">
              <a:extLst>
                <a:ext uri="{FF2B5EF4-FFF2-40B4-BE49-F238E27FC236}">
                  <a16:creationId xmlns:a16="http://schemas.microsoft.com/office/drawing/2014/main" id="{EA45C1BB-44F7-9D5F-297E-1E5442ABF57E}"/>
                </a:ext>
              </a:extLst>
            </p:cNvPr>
            <p:cNvSpPr txBox="1"/>
            <p:nvPr/>
          </p:nvSpPr>
          <p:spPr>
            <a:xfrm>
              <a:off x="2616074" y="4013277"/>
              <a:ext cx="2957909" cy="6237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2"/>
                  </a:solidFill>
                  <a:latin typeface="+mj-lt"/>
                </a:rPr>
                <a:t>Inc. 5000</a:t>
              </a:r>
            </a:p>
            <a:p>
              <a:pPr algn="ctr">
                <a:defRPr/>
              </a:pPr>
              <a:r>
                <a:rPr lang="en-US" sz="1200">
                  <a:solidFill>
                    <a:schemeClr val="tx2"/>
                  </a:solidFill>
                </a:rPr>
                <a:t>Fastest Growing every </a:t>
              </a:r>
            </a:p>
            <a:p>
              <a:pPr algn="ctr">
                <a:defRPr/>
              </a:pPr>
              <a:r>
                <a:rPr lang="en-US" sz="1200">
                  <a:solidFill>
                    <a:schemeClr val="tx2"/>
                  </a:solidFill>
                </a:rPr>
                <a:t>year in business (6 </a:t>
              </a:r>
              <a:r>
                <a:rPr lang="en-US" sz="1200" err="1">
                  <a:solidFill>
                    <a:schemeClr val="tx2"/>
                  </a:solidFill>
                </a:rPr>
                <a:t>yrs</a:t>
              </a:r>
              <a:r>
                <a:rPr lang="en-US" sz="1200">
                  <a:solidFill>
                    <a:schemeClr val="tx2"/>
                  </a:solidFill>
                </a:rPr>
                <a:t>)</a:t>
              </a:r>
            </a:p>
          </p:txBody>
        </p:sp>
        <p:sp>
          <p:nvSpPr>
            <p:cNvPr id="20" name="TextBox 19">
              <a:extLst>
                <a:ext uri="{FF2B5EF4-FFF2-40B4-BE49-F238E27FC236}">
                  <a16:creationId xmlns:a16="http://schemas.microsoft.com/office/drawing/2014/main" id="{F9823DCF-57B8-A1FE-430F-9118330C5059}"/>
                </a:ext>
              </a:extLst>
            </p:cNvPr>
            <p:cNvSpPr txBox="1"/>
            <p:nvPr/>
          </p:nvSpPr>
          <p:spPr>
            <a:xfrm>
              <a:off x="826932" y="4013277"/>
              <a:ext cx="2386729" cy="7939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2"/>
                  </a:solidFill>
                  <a:latin typeface="+mj-lt"/>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US, India, UK, South Africa, Malaysia, Uruguay  &amp; Netherlands</a:t>
              </a:r>
            </a:p>
          </p:txBody>
        </p:sp>
        <p:sp>
          <p:nvSpPr>
            <p:cNvPr id="21" name="TextBox 20">
              <a:extLst>
                <a:ext uri="{FF2B5EF4-FFF2-40B4-BE49-F238E27FC236}">
                  <a16:creationId xmlns:a16="http://schemas.microsoft.com/office/drawing/2014/main" id="{D2391088-151F-AA51-3AB5-821B1CEB39AC}"/>
                </a:ext>
              </a:extLst>
            </p:cNvPr>
            <p:cNvSpPr txBox="1"/>
            <p:nvPr/>
          </p:nvSpPr>
          <p:spPr>
            <a:xfrm>
              <a:off x="2979485" y="2662272"/>
              <a:ext cx="2231087" cy="6237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2"/>
                  </a:solidFill>
                  <a:latin typeface="+mj-lt"/>
                </a:rPr>
                <a:t>70+ Clients </a:t>
              </a:r>
              <a:br>
                <a:rPr kumimoji="0" lang="en-US" sz="1400" b="0" i="0" u="none" strike="noStrike" kern="1200" cap="none" spc="0" normalizeH="0" baseline="0" noProof="0">
                  <a:ln>
                    <a:noFill/>
                  </a:ln>
                  <a:solidFill>
                    <a:schemeClr val="tx2"/>
                  </a:solidFill>
                  <a:effectLst/>
                  <a:uLnTx/>
                  <a:uFillTx/>
                  <a:latin typeface="+mj-lt"/>
                </a:rPr>
              </a:br>
              <a:r>
                <a:rPr lang="en-US" sz="1200">
                  <a:solidFill>
                    <a:schemeClr val="tx2"/>
                  </a:solidFill>
                </a:rPr>
                <a:t>Clients across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top brands </a:t>
              </a:r>
            </a:p>
          </p:txBody>
        </p:sp>
        <p:pic>
          <p:nvPicPr>
            <p:cNvPr id="22" name="Graphic 21">
              <a:extLst>
                <a:ext uri="{FF2B5EF4-FFF2-40B4-BE49-F238E27FC236}">
                  <a16:creationId xmlns:a16="http://schemas.microsoft.com/office/drawing/2014/main" id="{7C2F8C01-9FAC-DB59-4AF4-81E57177D0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09769" y="745388"/>
              <a:ext cx="569676" cy="569676"/>
            </a:xfrm>
            <a:prstGeom prst="rect">
              <a:avLst/>
            </a:prstGeom>
          </p:spPr>
        </p:pic>
        <p:pic>
          <p:nvPicPr>
            <p:cNvPr id="23" name="Graphic 22">
              <a:extLst>
                <a:ext uri="{FF2B5EF4-FFF2-40B4-BE49-F238E27FC236}">
                  <a16:creationId xmlns:a16="http://schemas.microsoft.com/office/drawing/2014/main" id="{A51E3128-332D-C724-F693-810680A6FC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48121" y="745388"/>
              <a:ext cx="493815" cy="493815"/>
            </a:xfrm>
            <a:prstGeom prst="rect">
              <a:avLst/>
            </a:prstGeom>
          </p:spPr>
        </p:pic>
        <p:pic>
          <p:nvPicPr>
            <p:cNvPr id="24" name="Graphic 23">
              <a:extLst>
                <a:ext uri="{FF2B5EF4-FFF2-40B4-BE49-F238E27FC236}">
                  <a16:creationId xmlns:a16="http://schemas.microsoft.com/office/drawing/2014/main" id="{93CB349C-076F-527D-5278-743104BB55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59454" y="3417426"/>
              <a:ext cx="521687" cy="507958"/>
            </a:xfrm>
            <a:prstGeom prst="rect">
              <a:avLst/>
            </a:prstGeom>
          </p:spPr>
        </p:pic>
        <p:pic>
          <p:nvPicPr>
            <p:cNvPr id="25" name="Graphic 24">
              <a:extLst>
                <a:ext uri="{FF2B5EF4-FFF2-40B4-BE49-F238E27FC236}">
                  <a16:creationId xmlns:a16="http://schemas.microsoft.com/office/drawing/2014/main" id="{C55A62FE-086E-46E9-E25A-A177299015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48993" y="2050200"/>
              <a:ext cx="492071" cy="520189"/>
            </a:xfrm>
            <a:prstGeom prst="rect">
              <a:avLst/>
            </a:prstGeom>
          </p:spPr>
        </p:pic>
        <p:pic>
          <p:nvPicPr>
            <p:cNvPr id="26" name="Graphic 25">
              <a:extLst>
                <a:ext uri="{FF2B5EF4-FFF2-40B4-BE49-F238E27FC236}">
                  <a16:creationId xmlns:a16="http://schemas.microsoft.com/office/drawing/2014/main" id="{2C0BD48D-C249-E61B-E1C2-4F1FEE82F6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27468" y="2014275"/>
              <a:ext cx="534279" cy="592039"/>
            </a:xfrm>
            <a:prstGeom prst="rect">
              <a:avLst/>
            </a:prstGeom>
          </p:spPr>
        </p:pic>
        <p:pic>
          <p:nvPicPr>
            <p:cNvPr id="27" name="Graphic 26">
              <a:extLst>
                <a:ext uri="{FF2B5EF4-FFF2-40B4-BE49-F238E27FC236}">
                  <a16:creationId xmlns:a16="http://schemas.microsoft.com/office/drawing/2014/main" id="{085CBE08-7137-1416-4A02-62797812B8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98985" y="3469229"/>
              <a:ext cx="592086" cy="404352"/>
            </a:xfrm>
            <a:prstGeom prst="rect">
              <a:avLst/>
            </a:prstGeom>
          </p:spPr>
        </p:pic>
      </p:grpSp>
      <p:cxnSp>
        <p:nvCxnSpPr>
          <p:cNvPr id="29" name="Straight Connector 28">
            <a:extLst>
              <a:ext uri="{FF2B5EF4-FFF2-40B4-BE49-F238E27FC236}">
                <a16:creationId xmlns:a16="http://schemas.microsoft.com/office/drawing/2014/main" id="{840EA2D5-259E-A392-AC43-1CE679F23900}"/>
              </a:ext>
            </a:extLst>
          </p:cNvPr>
          <p:cNvCxnSpPr>
            <a:cxnSpLocks/>
          </p:cNvCxnSpPr>
          <p:nvPr/>
        </p:nvCxnSpPr>
        <p:spPr>
          <a:xfrm>
            <a:off x="5105862" y="1680132"/>
            <a:ext cx="0" cy="3775586"/>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2C9523-D237-EA5C-CB8C-1735D6FE25A3}"/>
              </a:ext>
            </a:extLst>
          </p:cNvPr>
          <p:cNvSpPr txBox="1"/>
          <p:nvPr/>
        </p:nvSpPr>
        <p:spPr>
          <a:xfrm>
            <a:off x="1349252" y="1713918"/>
            <a:ext cx="3795728" cy="1031693"/>
          </a:xfrm>
          <a:prstGeom prst="rect">
            <a:avLst/>
          </a:prstGeom>
          <a:noFill/>
        </p:spPr>
        <p:txBody>
          <a:bodyPr wrap="square" rtlCol="0">
            <a:spAutoFit/>
          </a:bodyPr>
          <a:lstStyle/>
          <a:p>
            <a:pPr>
              <a:lnSpc>
                <a:spcPts val="3500"/>
              </a:lnSpc>
            </a:pPr>
            <a:r>
              <a:rPr lang="en-US" sz="4000">
                <a:solidFill>
                  <a:schemeClr val="tx2"/>
                </a:solidFill>
                <a:latin typeface="+mj-lt"/>
                <a:cs typeface="Poppins Medium" panose="00000600000000000000" pitchFamily="2" charset="0"/>
              </a:rPr>
              <a:t>Powering</a:t>
            </a:r>
          </a:p>
          <a:p>
            <a:pPr>
              <a:lnSpc>
                <a:spcPts val="3500"/>
              </a:lnSpc>
            </a:pPr>
            <a:r>
              <a:rPr lang="en-US" sz="4000">
                <a:solidFill>
                  <a:schemeClr val="accent3"/>
                </a:solidFill>
                <a:latin typeface="+mj-lt"/>
                <a:cs typeface="Poppins Medium" panose="00000600000000000000" pitchFamily="2" charset="0"/>
              </a:rPr>
              <a:t>Businesses</a:t>
            </a:r>
          </a:p>
        </p:txBody>
      </p:sp>
      <p:sp>
        <p:nvSpPr>
          <p:cNvPr id="3" name="Rectangle 2">
            <a:extLst>
              <a:ext uri="{FF2B5EF4-FFF2-40B4-BE49-F238E27FC236}">
                <a16:creationId xmlns:a16="http://schemas.microsoft.com/office/drawing/2014/main" id="{5C987237-5A07-BC1B-C2EE-5DB2D633FB3D}"/>
              </a:ext>
            </a:extLst>
          </p:cNvPr>
          <p:cNvSpPr/>
          <p:nvPr/>
        </p:nvSpPr>
        <p:spPr>
          <a:xfrm>
            <a:off x="1356086" y="2662081"/>
            <a:ext cx="3473366" cy="792140"/>
          </a:xfrm>
          <a:prstGeom prst="rect">
            <a:avLst/>
          </a:prstGeom>
        </p:spPr>
        <p:txBody>
          <a:bodyPr wrap="square">
            <a:spAutoFit/>
          </a:bodyPr>
          <a:lstStyle/>
          <a:p>
            <a:pPr>
              <a:lnSpc>
                <a:spcPct val="150000"/>
              </a:lnSpc>
            </a:pPr>
            <a:r>
              <a:rPr lang="en-US" sz="1050" i="0" u="none" strike="noStrike">
                <a:solidFill>
                  <a:schemeClr val="tx2"/>
                </a:solidFill>
                <a:effectLst/>
              </a:rPr>
              <a:t>Blend360 co-creates value with leading companies through the integration of data, advanced analytics, technology &amp; people.</a:t>
            </a:r>
          </a:p>
        </p:txBody>
      </p:sp>
      <p:pic>
        <p:nvPicPr>
          <p:cNvPr id="4" name="Picture 3" descr="A black and white sign&#10;&#10;Description automatically generated with low confidence">
            <a:extLst>
              <a:ext uri="{FF2B5EF4-FFF2-40B4-BE49-F238E27FC236}">
                <a16:creationId xmlns:a16="http://schemas.microsoft.com/office/drawing/2014/main" id="{917B8382-0001-63D8-4B65-F594BB389E0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251776" y="370764"/>
            <a:ext cx="508533" cy="303939"/>
          </a:xfrm>
          <a:prstGeom prst="rect">
            <a:avLst/>
          </a:prstGeom>
        </p:spPr>
      </p:pic>
    </p:spTree>
    <p:extLst>
      <p:ext uri="{BB962C8B-B14F-4D97-AF65-F5344CB8AC3E}">
        <p14:creationId xmlns:p14="http://schemas.microsoft.com/office/powerpoint/2010/main" val="750834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D07C8-F057-ED73-26EC-124D2E575229}"/>
              </a:ext>
            </a:extLst>
          </p:cNvPr>
          <p:cNvSpPr>
            <a:spLocks noGrp="1"/>
          </p:cNvSpPr>
          <p:nvPr>
            <p:ph type="title"/>
          </p:nvPr>
        </p:nvSpPr>
        <p:spPr/>
        <p:txBody>
          <a:bodyPr/>
          <a:lstStyle/>
          <a:p>
            <a:r>
              <a:rPr lang="en-US"/>
              <a:t>Blend360 co-creates value with leading companies through the </a:t>
            </a:r>
            <a:r>
              <a:rPr lang="en-US">
                <a:solidFill>
                  <a:schemeClr val="accent3"/>
                </a:solidFill>
              </a:rPr>
              <a:t>integration of data, advanced analytics, technology and people.</a:t>
            </a:r>
            <a:endParaRPr lang="en-IN">
              <a:solidFill>
                <a:schemeClr val="accent3"/>
              </a:solidFill>
            </a:endParaRPr>
          </a:p>
        </p:txBody>
      </p:sp>
    </p:spTree>
    <p:extLst>
      <p:ext uri="{BB962C8B-B14F-4D97-AF65-F5344CB8AC3E}">
        <p14:creationId xmlns:p14="http://schemas.microsoft.com/office/powerpoint/2010/main" val="2656613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94C424-044D-A000-8E4E-5A76DE5C59FD}"/>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EC53AA4F-44AC-5354-1ACD-D9AB0791BF64}"/>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242835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90">
            <a:extLst>
              <a:ext uri="{FF2B5EF4-FFF2-40B4-BE49-F238E27FC236}">
                <a16:creationId xmlns:a16="http://schemas.microsoft.com/office/drawing/2014/main" id="{55EC3F47-B4F8-8F05-797B-A9E527F5F3E2}"/>
              </a:ext>
            </a:extLst>
          </p:cNvPr>
          <p:cNvSpPr>
            <a:spLocks noGrp="1"/>
          </p:cNvSpPr>
          <p:nvPr>
            <p:ph type="title"/>
          </p:nvPr>
        </p:nvSpPr>
        <p:spPr/>
        <p:txBody>
          <a:bodyPr/>
          <a:lstStyle/>
          <a:p>
            <a:r>
              <a:rPr lang="en-US"/>
              <a:t>Our </a:t>
            </a:r>
            <a:r>
              <a:rPr lang="en-US">
                <a:solidFill>
                  <a:schemeClr val="accent3"/>
                </a:solidFill>
              </a:rPr>
              <a:t>Global</a:t>
            </a:r>
            <a:br>
              <a:rPr lang="en-US">
                <a:solidFill>
                  <a:schemeClr val="accent3"/>
                </a:solidFill>
              </a:rPr>
            </a:br>
            <a:r>
              <a:rPr lang="en-US">
                <a:solidFill>
                  <a:schemeClr val="accent3"/>
                </a:solidFill>
              </a:rPr>
              <a:t>Presence</a:t>
            </a:r>
            <a:endParaRPr lang="en-IN">
              <a:solidFill>
                <a:schemeClr val="accent3"/>
              </a:solidFill>
            </a:endParaRPr>
          </a:p>
        </p:txBody>
      </p:sp>
      <p:grpSp>
        <p:nvGrpSpPr>
          <p:cNvPr id="97" name="Group 96">
            <a:extLst>
              <a:ext uri="{FF2B5EF4-FFF2-40B4-BE49-F238E27FC236}">
                <a16:creationId xmlns:a16="http://schemas.microsoft.com/office/drawing/2014/main" id="{4C2264EE-53C9-EECB-55DE-5CD0CA6BF15C}"/>
              </a:ext>
            </a:extLst>
          </p:cNvPr>
          <p:cNvGrpSpPr/>
          <p:nvPr/>
        </p:nvGrpSpPr>
        <p:grpSpPr>
          <a:xfrm>
            <a:off x="3486768" y="1543890"/>
            <a:ext cx="8261527" cy="4093633"/>
            <a:chOff x="2268994" y="1445960"/>
            <a:chExt cx="8544906" cy="4234046"/>
          </a:xfrm>
          <a:solidFill>
            <a:schemeClr val="bg2">
              <a:lumMod val="90000"/>
              <a:alpha val="35000"/>
            </a:schemeClr>
          </a:solidFill>
        </p:grpSpPr>
        <p:sp>
          <p:nvSpPr>
            <p:cNvPr id="98" name="Freeform 2">
              <a:extLst>
                <a:ext uri="{FF2B5EF4-FFF2-40B4-BE49-F238E27FC236}">
                  <a16:creationId xmlns:a16="http://schemas.microsoft.com/office/drawing/2014/main" id="{D056E692-0296-ED92-9B3C-12360645ABD6}"/>
                </a:ext>
              </a:extLst>
            </p:cNvPr>
            <p:cNvSpPr>
              <a:spLocks/>
            </p:cNvSpPr>
            <p:nvPr/>
          </p:nvSpPr>
          <p:spPr bwMode="auto">
            <a:xfrm>
              <a:off x="7714502" y="21655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99" name="Freeform 3">
              <a:extLst>
                <a:ext uri="{FF2B5EF4-FFF2-40B4-BE49-F238E27FC236}">
                  <a16:creationId xmlns:a16="http://schemas.microsoft.com/office/drawing/2014/main" id="{EF1A45AC-181A-72CA-3A81-337FEBE87E02}"/>
                </a:ext>
              </a:extLst>
            </p:cNvPr>
            <p:cNvSpPr>
              <a:spLocks noEditPoints="1"/>
            </p:cNvSpPr>
            <p:nvPr/>
          </p:nvSpPr>
          <p:spPr bwMode="auto">
            <a:xfrm>
              <a:off x="5866991" y="1793631"/>
              <a:ext cx="4909177" cy="3270538"/>
            </a:xfrm>
            <a:custGeom>
              <a:avLst/>
              <a:gdLst>
                <a:gd name="T0" fmla="*/ 1878 w 2059"/>
                <a:gd name="T1" fmla="*/ 154 h 1371"/>
                <a:gd name="T2" fmla="*/ 1775 w 2059"/>
                <a:gd name="T3" fmla="*/ 162 h 1371"/>
                <a:gd name="T4" fmla="*/ 1593 w 2059"/>
                <a:gd name="T5" fmla="*/ 102 h 1371"/>
                <a:gd name="T6" fmla="*/ 1447 w 2059"/>
                <a:gd name="T7" fmla="*/ 122 h 1371"/>
                <a:gd name="T8" fmla="*/ 1296 w 2059"/>
                <a:gd name="T9" fmla="*/ 86 h 1371"/>
                <a:gd name="T10" fmla="*/ 1237 w 2059"/>
                <a:gd name="T11" fmla="*/ 24 h 1371"/>
                <a:gd name="T12" fmla="*/ 1060 w 2059"/>
                <a:gd name="T13" fmla="*/ 49 h 1371"/>
                <a:gd name="T14" fmla="*/ 937 w 2059"/>
                <a:gd name="T15" fmla="*/ 116 h 1371"/>
                <a:gd name="T16" fmla="*/ 925 w 2059"/>
                <a:gd name="T17" fmla="*/ 168 h 1371"/>
                <a:gd name="T18" fmla="*/ 901 w 2059"/>
                <a:gd name="T19" fmla="*/ 193 h 1371"/>
                <a:gd name="T20" fmla="*/ 843 w 2059"/>
                <a:gd name="T21" fmla="*/ 139 h 1371"/>
                <a:gd name="T22" fmla="*/ 771 w 2059"/>
                <a:gd name="T23" fmla="*/ 179 h 1371"/>
                <a:gd name="T24" fmla="*/ 628 w 2059"/>
                <a:gd name="T25" fmla="*/ 204 h 1371"/>
                <a:gd name="T26" fmla="*/ 604 w 2059"/>
                <a:gd name="T27" fmla="*/ 215 h 1371"/>
                <a:gd name="T28" fmla="*/ 515 w 2059"/>
                <a:gd name="T29" fmla="*/ 232 h 1371"/>
                <a:gd name="T30" fmla="*/ 492 w 2059"/>
                <a:gd name="T31" fmla="*/ 153 h 1371"/>
                <a:gd name="T32" fmla="*/ 393 w 2059"/>
                <a:gd name="T33" fmla="*/ 138 h 1371"/>
                <a:gd name="T34" fmla="*/ 296 w 2059"/>
                <a:gd name="T35" fmla="*/ 230 h 1371"/>
                <a:gd name="T36" fmla="*/ 231 w 2059"/>
                <a:gd name="T37" fmla="*/ 334 h 1371"/>
                <a:gd name="T38" fmla="*/ 350 w 2059"/>
                <a:gd name="T39" fmla="*/ 329 h 1371"/>
                <a:gd name="T40" fmla="*/ 383 w 2059"/>
                <a:gd name="T41" fmla="*/ 292 h 1371"/>
                <a:gd name="T42" fmla="*/ 411 w 2059"/>
                <a:gd name="T43" fmla="*/ 343 h 1371"/>
                <a:gd name="T44" fmla="*/ 286 w 2059"/>
                <a:gd name="T45" fmla="*/ 402 h 1371"/>
                <a:gd name="T46" fmla="*/ 232 w 2059"/>
                <a:gd name="T47" fmla="*/ 410 h 1371"/>
                <a:gd name="T48" fmla="*/ 148 w 2059"/>
                <a:gd name="T49" fmla="*/ 540 h 1371"/>
                <a:gd name="T50" fmla="*/ 142 w 2059"/>
                <a:gd name="T51" fmla="*/ 618 h 1371"/>
                <a:gd name="T52" fmla="*/ 331 w 2059"/>
                <a:gd name="T53" fmla="*/ 600 h 1371"/>
                <a:gd name="T54" fmla="*/ 364 w 2059"/>
                <a:gd name="T55" fmla="*/ 568 h 1371"/>
                <a:gd name="T56" fmla="*/ 452 w 2059"/>
                <a:gd name="T57" fmla="*/ 534 h 1371"/>
                <a:gd name="T58" fmla="*/ 556 w 2059"/>
                <a:gd name="T59" fmla="*/ 494 h 1371"/>
                <a:gd name="T60" fmla="*/ 436 w 2059"/>
                <a:gd name="T61" fmla="*/ 590 h 1371"/>
                <a:gd name="T62" fmla="*/ 468 w 2059"/>
                <a:gd name="T63" fmla="*/ 678 h 1371"/>
                <a:gd name="T64" fmla="*/ 273 w 2059"/>
                <a:gd name="T65" fmla="*/ 612 h 1371"/>
                <a:gd name="T66" fmla="*/ 69 w 2059"/>
                <a:gd name="T67" fmla="*/ 700 h 1371"/>
                <a:gd name="T68" fmla="*/ 197 w 2059"/>
                <a:gd name="T69" fmla="*/ 939 h 1371"/>
                <a:gd name="T70" fmla="*/ 296 w 2059"/>
                <a:gd name="T71" fmla="*/ 1156 h 1371"/>
                <a:gd name="T72" fmla="*/ 491 w 2059"/>
                <a:gd name="T73" fmla="*/ 1278 h 1371"/>
                <a:gd name="T74" fmla="*/ 569 w 2059"/>
                <a:gd name="T75" fmla="*/ 1029 h 1371"/>
                <a:gd name="T76" fmla="*/ 595 w 2059"/>
                <a:gd name="T77" fmla="*/ 874 h 1371"/>
                <a:gd name="T78" fmla="*/ 562 w 2059"/>
                <a:gd name="T79" fmla="*/ 795 h 1371"/>
                <a:gd name="T80" fmla="*/ 728 w 2059"/>
                <a:gd name="T81" fmla="*/ 732 h 1371"/>
                <a:gd name="T82" fmla="*/ 667 w 2059"/>
                <a:gd name="T83" fmla="*/ 694 h 1371"/>
                <a:gd name="T84" fmla="*/ 862 w 2059"/>
                <a:gd name="T85" fmla="*/ 776 h 1371"/>
                <a:gd name="T86" fmla="*/ 983 w 2059"/>
                <a:gd name="T87" fmla="*/ 840 h 1371"/>
                <a:gd name="T88" fmla="*/ 1126 w 2059"/>
                <a:gd name="T89" fmla="*/ 835 h 1371"/>
                <a:gd name="T90" fmla="*/ 1190 w 2059"/>
                <a:gd name="T91" fmla="*/ 977 h 1371"/>
                <a:gd name="T92" fmla="*/ 1246 w 2059"/>
                <a:gd name="T93" fmla="*/ 889 h 1371"/>
                <a:gd name="T94" fmla="*/ 1373 w 2059"/>
                <a:gd name="T95" fmla="*/ 696 h 1371"/>
                <a:gd name="T96" fmla="*/ 1331 w 2059"/>
                <a:gd name="T97" fmla="*/ 598 h 1371"/>
                <a:gd name="T98" fmla="*/ 1404 w 2059"/>
                <a:gd name="T99" fmla="*/ 586 h 1371"/>
                <a:gd name="T100" fmla="*/ 1437 w 2059"/>
                <a:gd name="T101" fmla="*/ 582 h 1371"/>
                <a:gd name="T102" fmla="*/ 1510 w 2059"/>
                <a:gd name="T103" fmla="*/ 392 h 1371"/>
                <a:gd name="T104" fmla="*/ 1758 w 2059"/>
                <a:gd name="T105" fmla="*/ 296 h 1371"/>
                <a:gd name="T106" fmla="*/ 1727 w 2059"/>
                <a:gd name="T107" fmla="*/ 353 h 1371"/>
                <a:gd name="T108" fmla="*/ 1780 w 2059"/>
                <a:gd name="T109" fmla="*/ 348 h 1371"/>
                <a:gd name="T110" fmla="*/ 1953 w 2059"/>
                <a:gd name="T111" fmla="*/ 270 h 1371"/>
                <a:gd name="T112" fmla="*/ 2028 w 2059"/>
                <a:gd name="T113" fmla="*/ 251 h 1371"/>
                <a:gd name="T114" fmla="*/ 658 w 2059"/>
                <a:gd name="T115" fmla="*/ 590 h 1371"/>
                <a:gd name="T116" fmla="*/ 687 w 2059"/>
                <a:gd name="T117" fmla="*/ 546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9" h="1371">
                  <a:moveTo>
                    <a:pt x="2059" y="223"/>
                  </a:moveTo>
                  <a:cubicBezTo>
                    <a:pt x="2059" y="216"/>
                    <a:pt x="2050" y="214"/>
                    <a:pt x="2045" y="210"/>
                  </a:cubicBezTo>
                  <a:cubicBezTo>
                    <a:pt x="2042" y="208"/>
                    <a:pt x="2038" y="208"/>
                    <a:pt x="2034" y="207"/>
                  </a:cubicBezTo>
                  <a:cubicBezTo>
                    <a:pt x="2024" y="203"/>
                    <a:pt x="2017" y="200"/>
                    <a:pt x="2018" y="218"/>
                  </a:cubicBezTo>
                  <a:cubicBezTo>
                    <a:pt x="2012" y="205"/>
                    <a:pt x="2006" y="194"/>
                    <a:pt x="1994" y="188"/>
                  </a:cubicBezTo>
                  <a:cubicBezTo>
                    <a:pt x="1989" y="186"/>
                    <a:pt x="1984" y="185"/>
                    <a:pt x="1979" y="182"/>
                  </a:cubicBezTo>
                  <a:cubicBezTo>
                    <a:pt x="1952" y="167"/>
                    <a:pt x="1924" y="152"/>
                    <a:pt x="1891" y="156"/>
                  </a:cubicBezTo>
                  <a:cubicBezTo>
                    <a:pt x="1887" y="157"/>
                    <a:pt x="1882" y="157"/>
                    <a:pt x="1878" y="154"/>
                  </a:cubicBezTo>
                  <a:cubicBezTo>
                    <a:pt x="1874" y="151"/>
                    <a:pt x="1869" y="149"/>
                    <a:pt x="1866" y="152"/>
                  </a:cubicBezTo>
                  <a:cubicBezTo>
                    <a:pt x="1862" y="156"/>
                    <a:pt x="1864" y="161"/>
                    <a:pt x="1867" y="166"/>
                  </a:cubicBezTo>
                  <a:cubicBezTo>
                    <a:pt x="1869" y="168"/>
                    <a:pt x="1872" y="171"/>
                    <a:pt x="1867" y="174"/>
                  </a:cubicBezTo>
                  <a:cubicBezTo>
                    <a:pt x="1861" y="178"/>
                    <a:pt x="1843" y="170"/>
                    <a:pt x="1842" y="163"/>
                  </a:cubicBezTo>
                  <a:cubicBezTo>
                    <a:pt x="1844" y="160"/>
                    <a:pt x="1851" y="165"/>
                    <a:pt x="1852" y="156"/>
                  </a:cubicBezTo>
                  <a:cubicBezTo>
                    <a:pt x="1845" y="158"/>
                    <a:pt x="1839" y="152"/>
                    <a:pt x="1833" y="160"/>
                  </a:cubicBezTo>
                  <a:cubicBezTo>
                    <a:pt x="1831" y="163"/>
                    <a:pt x="1823" y="165"/>
                    <a:pt x="1820" y="164"/>
                  </a:cubicBezTo>
                  <a:cubicBezTo>
                    <a:pt x="1805" y="158"/>
                    <a:pt x="1790" y="163"/>
                    <a:pt x="1775" y="162"/>
                  </a:cubicBezTo>
                  <a:cubicBezTo>
                    <a:pt x="1769" y="161"/>
                    <a:pt x="1753" y="165"/>
                    <a:pt x="1758" y="148"/>
                  </a:cubicBezTo>
                  <a:cubicBezTo>
                    <a:pt x="1759" y="146"/>
                    <a:pt x="1754" y="140"/>
                    <a:pt x="1751" y="139"/>
                  </a:cubicBezTo>
                  <a:cubicBezTo>
                    <a:pt x="1741" y="137"/>
                    <a:pt x="1731" y="130"/>
                    <a:pt x="1720" y="134"/>
                  </a:cubicBezTo>
                  <a:cubicBezTo>
                    <a:pt x="1694" y="145"/>
                    <a:pt x="1672" y="129"/>
                    <a:pt x="1649" y="123"/>
                  </a:cubicBezTo>
                  <a:cubicBezTo>
                    <a:pt x="1651" y="118"/>
                    <a:pt x="1659" y="122"/>
                    <a:pt x="1656" y="115"/>
                  </a:cubicBezTo>
                  <a:cubicBezTo>
                    <a:pt x="1654" y="111"/>
                    <a:pt x="1628" y="111"/>
                    <a:pt x="1624" y="115"/>
                  </a:cubicBezTo>
                  <a:cubicBezTo>
                    <a:pt x="1621" y="119"/>
                    <a:pt x="1618" y="122"/>
                    <a:pt x="1614" y="123"/>
                  </a:cubicBezTo>
                  <a:cubicBezTo>
                    <a:pt x="1611" y="111"/>
                    <a:pt x="1605" y="104"/>
                    <a:pt x="1593" y="102"/>
                  </a:cubicBezTo>
                  <a:cubicBezTo>
                    <a:pt x="1577" y="99"/>
                    <a:pt x="1564" y="107"/>
                    <a:pt x="1549" y="110"/>
                  </a:cubicBezTo>
                  <a:cubicBezTo>
                    <a:pt x="1553" y="115"/>
                    <a:pt x="1559" y="118"/>
                    <a:pt x="1557" y="124"/>
                  </a:cubicBezTo>
                  <a:cubicBezTo>
                    <a:pt x="1556" y="128"/>
                    <a:pt x="1549" y="124"/>
                    <a:pt x="1547" y="126"/>
                  </a:cubicBezTo>
                  <a:cubicBezTo>
                    <a:pt x="1539" y="134"/>
                    <a:pt x="1532" y="128"/>
                    <a:pt x="1524" y="126"/>
                  </a:cubicBezTo>
                  <a:cubicBezTo>
                    <a:pt x="1512" y="124"/>
                    <a:pt x="1498" y="131"/>
                    <a:pt x="1486" y="121"/>
                  </a:cubicBezTo>
                  <a:cubicBezTo>
                    <a:pt x="1481" y="117"/>
                    <a:pt x="1481" y="125"/>
                    <a:pt x="1479" y="128"/>
                  </a:cubicBezTo>
                  <a:cubicBezTo>
                    <a:pt x="1475" y="134"/>
                    <a:pt x="1470" y="143"/>
                    <a:pt x="1461" y="136"/>
                  </a:cubicBezTo>
                  <a:cubicBezTo>
                    <a:pt x="1455" y="133"/>
                    <a:pt x="1451" y="127"/>
                    <a:pt x="1447" y="122"/>
                  </a:cubicBezTo>
                  <a:cubicBezTo>
                    <a:pt x="1446" y="120"/>
                    <a:pt x="1443" y="118"/>
                    <a:pt x="1445" y="114"/>
                  </a:cubicBezTo>
                  <a:cubicBezTo>
                    <a:pt x="1452" y="101"/>
                    <a:pt x="1444" y="87"/>
                    <a:pt x="1430" y="89"/>
                  </a:cubicBezTo>
                  <a:cubicBezTo>
                    <a:pt x="1424" y="89"/>
                    <a:pt x="1420" y="87"/>
                    <a:pt x="1415" y="86"/>
                  </a:cubicBezTo>
                  <a:cubicBezTo>
                    <a:pt x="1408" y="84"/>
                    <a:pt x="1396" y="77"/>
                    <a:pt x="1394" y="87"/>
                  </a:cubicBezTo>
                  <a:cubicBezTo>
                    <a:pt x="1391" y="100"/>
                    <a:pt x="1380" y="99"/>
                    <a:pt x="1375" y="97"/>
                  </a:cubicBezTo>
                  <a:cubicBezTo>
                    <a:pt x="1364" y="93"/>
                    <a:pt x="1347" y="104"/>
                    <a:pt x="1340" y="86"/>
                  </a:cubicBezTo>
                  <a:cubicBezTo>
                    <a:pt x="1340" y="85"/>
                    <a:pt x="1336" y="86"/>
                    <a:pt x="1335" y="85"/>
                  </a:cubicBezTo>
                  <a:cubicBezTo>
                    <a:pt x="1322" y="82"/>
                    <a:pt x="1309" y="85"/>
                    <a:pt x="1296" y="86"/>
                  </a:cubicBezTo>
                  <a:cubicBezTo>
                    <a:pt x="1294" y="86"/>
                    <a:pt x="1295" y="89"/>
                    <a:pt x="1291" y="87"/>
                  </a:cubicBezTo>
                  <a:cubicBezTo>
                    <a:pt x="1282" y="83"/>
                    <a:pt x="1272" y="81"/>
                    <a:pt x="1263" y="78"/>
                  </a:cubicBezTo>
                  <a:cubicBezTo>
                    <a:pt x="1260" y="77"/>
                    <a:pt x="1257" y="77"/>
                    <a:pt x="1255" y="81"/>
                  </a:cubicBezTo>
                  <a:cubicBezTo>
                    <a:pt x="1248" y="91"/>
                    <a:pt x="1230" y="97"/>
                    <a:pt x="1215" y="93"/>
                  </a:cubicBezTo>
                  <a:cubicBezTo>
                    <a:pt x="1239" y="83"/>
                    <a:pt x="1260" y="70"/>
                    <a:pt x="1282" y="59"/>
                  </a:cubicBezTo>
                  <a:cubicBezTo>
                    <a:pt x="1289" y="55"/>
                    <a:pt x="1295" y="50"/>
                    <a:pt x="1293" y="43"/>
                  </a:cubicBezTo>
                  <a:cubicBezTo>
                    <a:pt x="1291" y="35"/>
                    <a:pt x="1285" y="26"/>
                    <a:pt x="1278" y="25"/>
                  </a:cubicBezTo>
                  <a:cubicBezTo>
                    <a:pt x="1265" y="22"/>
                    <a:pt x="1250" y="23"/>
                    <a:pt x="1237" y="24"/>
                  </a:cubicBezTo>
                  <a:cubicBezTo>
                    <a:pt x="1225" y="26"/>
                    <a:pt x="1219" y="14"/>
                    <a:pt x="1208" y="14"/>
                  </a:cubicBezTo>
                  <a:cubicBezTo>
                    <a:pt x="1205" y="14"/>
                    <a:pt x="1208" y="12"/>
                    <a:pt x="1209" y="12"/>
                  </a:cubicBezTo>
                  <a:cubicBezTo>
                    <a:pt x="1219" y="7"/>
                    <a:pt x="1209" y="6"/>
                    <a:pt x="1207" y="4"/>
                  </a:cubicBezTo>
                  <a:cubicBezTo>
                    <a:pt x="1200" y="0"/>
                    <a:pt x="1192" y="1"/>
                    <a:pt x="1184" y="3"/>
                  </a:cubicBezTo>
                  <a:cubicBezTo>
                    <a:pt x="1169" y="7"/>
                    <a:pt x="1167" y="29"/>
                    <a:pt x="1148" y="30"/>
                  </a:cubicBezTo>
                  <a:cubicBezTo>
                    <a:pt x="1143" y="30"/>
                    <a:pt x="1128" y="39"/>
                    <a:pt x="1126" y="35"/>
                  </a:cubicBezTo>
                  <a:cubicBezTo>
                    <a:pt x="1123" y="25"/>
                    <a:pt x="1116" y="31"/>
                    <a:pt x="1113" y="32"/>
                  </a:cubicBezTo>
                  <a:cubicBezTo>
                    <a:pt x="1097" y="42"/>
                    <a:pt x="1078" y="43"/>
                    <a:pt x="1060" y="49"/>
                  </a:cubicBezTo>
                  <a:cubicBezTo>
                    <a:pt x="1049" y="53"/>
                    <a:pt x="1033" y="56"/>
                    <a:pt x="1038" y="75"/>
                  </a:cubicBezTo>
                  <a:cubicBezTo>
                    <a:pt x="1040" y="79"/>
                    <a:pt x="1038" y="80"/>
                    <a:pt x="1034" y="81"/>
                  </a:cubicBezTo>
                  <a:cubicBezTo>
                    <a:pt x="1019" y="86"/>
                    <a:pt x="1005" y="83"/>
                    <a:pt x="991" y="84"/>
                  </a:cubicBezTo>
                  <a:cubicBezTo>
                    <a:pt x="985" y="85"/>
                    <a:pt x="978" y="85"/>
                    <a:pt x="978" y="93"/>
                  </a:cubicBezTo>
                  <a:cubicBezTo>
                    <a:pt x="979" y="99"/>
                    <a:pt x="976" y="108"/>
                    <a:pt x="988" y="108"/>
                  </a:cubicBezTo>
                  <a:cubicBezTo>
                    <a:pt x="993" y="108"/>
                    <a:pt x="996" y="113"/>
                    <a:pt x="997" y="118"/>
                  </a:cubicBezTo>
                  <a:cubicBezTo>
                    <a:pt x="987" y="124"/>
                    <a:pt x="982" y="115"/>
                    <a:pt x="976" y="112"/>
                  </a:cubicBezTo>
                  <a:cubicBezTo>
                    <a:pt x="962" y="105"/>
                    <a:pt x="946" y="107"/>
                    <a:pt x="937" y="116"/>
                  </a:cubicBezTo>
                  <a:cubicBezTo>
                    <a:pt x="934" y="120"/>
                    <a:pt x="937" y="122"/>
                    <a:pt x="939" y="124"/>
                  </a:cubicBezTo>
                  <a:cubicBezTo>
                    <a:pt x="941" y="127"/>
                    <a:pt x="947" y="125"/>
                    <a:pt x="947" y="131"/>
                  </a:cubicBezTo>
                  <a:cubicBezTo>
                    <a:pt x="933" y="133"/>
                    <a:pt x="924" y="129"/>
                    <a:pt x="928" y="112"/>
                  </a:cubicBezTo>
                  <a:cubicBezTo>
                    <a:pt x="929" y="109"/>
                    <a:pt x="931" y="104"/>
                    <a:pt x="925" y="102"/>
                  </a:cubicBezTo>
                  <a:cubicBezTo>
                    <a:pt x="921" y="113"/>
                    <a:pt x="920" y="115"/>
                    <a:pt x="911" y="120"/>
                  </a:cubicBezTo>
                  <a:cubicBezTo>
                    <a:pt x="903" y="124"/>
                    <a:pt x="902" y="127"/>
                    <a:pt x="909" y="133"/>
                  </a:cubicBezTo>
                  <a:cubicBezTo>
                    <a:pt x="913" y="137"/>
                    <a:pt x="915" y="141"/>
                    <a:pt x="912" y="149"/>
                  </a:cubicBezTo>
                  <a:cubicBezTo>
                    <a:pt x="905" y="163"/>
                    <a:pt x="909" y="168"/>
                    <a:pt x="925" y="168"/>
                  </a:cubicBezTo>
                  <a:cubicBezTo>
                    <a:pt x="933" y="168"/>
                    <a:pt x="940" y="168"/>
                    <a:pt x="947" y="173"/>
                  </a:cubicBezTo>
                  <a:cubicBezTo>
                    <a:pt x="955" y="177"/>
                    <a:pt x="953" y="181"/>
                    <a:pt x="947" y="186"/>
                  </a:cubicBezTo>
                  <a:cubicBezTo>
                    <a:pt x="947" y="185"/>
                    <a:pt x="946" y="184"/>
                    <a:pt x="945" y="182"/>
                  </a:cubicBezTo>
                  <a:cubicBezTo>
                    <a:pt x="942" y="173"/>
                    <a:pt x="937" y="171"/>
                    <a:pt x="926" y="173"/>
                  </a:cubicBezTo>
                  <a:cubicBezTo>
                    <a:pt x="914" y="176"/>
                    <a:pt x="919" y="182"/>
                    <a:pt x="921" y="187"/>
                  </a:cubicBezTo>
                  <a:cubicBezTo>
                    <a:pt x="921" y="189"/>
                    <a:pt x="921" y="190"/>
                    <a:pt x="920" y="192"/>
                  </a:cubicBezTo>
                  <a:cubicBezTo>
                    <a:pt x="911" y="211"/>
                    <a:pt x="885" y="220"/>
                    <a:pt x="864" y="211"/>
                  </a:cubicBezTo>
                  <a:cubicBezTo>
                    <a:pt x="886" y="209"/>
                    <a:pt x="891" y="206"/>
                    <a:pt x="901" y="193"/>
                  </a:cubicBezTo>
                  <a:cubicBezTo>
                    <a:pt x="905" y="188"/>
                    <a:pt x="909" y="180"/>
                    <a:pt x="904" y="176"/>
                  </a:cubicBezTo>
                  <a:cubicBezTo>
                    <a:pt x="897" y="170"/>
                    <a:pt x="898" y="163"/>
                    <a:pt x="898" y="156"/>
                  </a:cubicBezTo>
                  <a:cubicBezTo>
                    <a:pt x="898" y="146"/>
                    <a:pt x="904" y="136"/>
                    <a:pt x="894" y="127"/>
                  </a:cubicBezTo>
                  <a:cubicBezTo>
                    <a:pt x="891" y="125"/>
                    <a:pt x="894" y="123"/>
                    <a:pt x="895" y="121"/>
                  </a:cubicBezTo>
                  <a:cubicBezTo>
                    <a:pt x="899" y="114"/>
                    <a:pt x="902" y="106"/>
                    <a:pt x="893" y="100"/>
                  </a:cubicBezTo>
                  <a:cubicBezTo>
                    <a:pt x="883" y="94"/>
                    <a:pt x="866" y="98"/>
                    <a:pt x="862" y="106"/>
                  </a:cubicBezTo>
                  <a:cubicBezTo>
                    <a:pt x="858" y="113"/>
                    <a:pt x="857" y="123"/>
                    <a:pt x="849" y="125"/>
                  </a:cubicBezTo>
                  <a:cubicBezTo>
                    <a:pt x="840" y="128"/>
                    <a:pt x="839" y="132"/>
                    <a:pt x="843" y="139"/>
                  </a:cubicBezTo>
                  <a:cubicBezTo>
                    <a:pt x="846" y="143"/>
                    <a:pt x="844" y="147"/>
                    <a:pt x="842" y="150"/>
                  </a:cubicBezTo>
                  <a:cubicBezTo>
                    <a:pt x="839" y="155"/>
                    <a:pt x="840" y="159"/>
                    <a:pt x="846" y="160"/>
                  </a:cubicBezTo>
                  <a:cubicBezTo>
                    <a:pt x="851" y="161"/>
                    <a:pt x="853" y="165"/>
                    <a:pt x="855" y="169"/>
                  </a:cubicBezTo>
                  <a:cubicBezTo>
                    <a:pt x="857" y="172"/>
                    <a:pt x="864" y="173"/>
                    <a:pt x="860" y="178"/>
                  </a:cubicBezTo>
                  <a:cubicBezTo>
                    <a:pt x="856" y="182"/>
                    <a:pt x="852" y="180"/>
                    <a:pt x="848" y="177"/>
                  </a:cubicBezTo>
                  <a:cubicBezTo>
                    <a:pt x="826" y="164"/>
                    <a:pt x="802" y="153"/>
                    <a:pt x="775" y="156"/>
                  </a:cubicBezTo>
                  <a:cubicBezTo>
                    <a:pt x="775" y="159"/>
                    <a:pt x="775" y="164"/>
                    <a:pt x="776" y="166"/>
                  </a:cubicBezTo>
                  <a:cubicBezTo>
                    <a:pt x="781" y="173"/>
                    <a:pt x="775" y="176"/>
                    <a:pt x="771" y="179"/>
                  </a:cubicBezTo>
                  <a:cubicBezTo>
                    <a:pt x="766" y="182"/>
                    <a:pt x="763" y="179"/>
                    <a:pt x="763" y="173"/>
                  </a:cubicBezTo>
                  <a:cubicBezTo>
                    <a:pt x="763" y="172"/>
                    <a:pt x="759" y="171"/>
                    <a:pt x="758" y="171"/>
                  </a:cubicBezTo>
                  <a:cubicBezTo>
                    <a:pt x="747" y="177"/>
                    <a:pt x="733" y="175"/>
                    <a:pt x="722" y="181"/>
                  </a:cubicBezTo>
                  <a:cubicBezTo>
                    <a:pt x="717" y="183"/>
                    <a:pt x="714" y="187"/>
                    <a:pt x="709" y="184"/>
                  </a:cubicBezTo>
                  <a:cubicBezTo>
                    <a:pt x="703" y="181"/>
                    <a:pt x="713" y="176"/>
                    <a:pt x="707" y="172"/>
                  </a:cubicBezTo>
                  <a:cubicBezTo>
                    <a:pt x="698" y="178"/>
                    <a:pt x="687" y="178"/>
                    <a:pt x="677" y="181"/>
                  </a:cubicBezTo>
                  <a:cubicBezTo>
                    <a:pt x="666" y="184"/>
                    <a:pt x="652" y="188"/>
                    <a:pt x="648" y="197"/>
                  </a:cubicBezTo>
                  <a:cubicBezTo>
                    <a:pt x="642" y="208"/>
                    <a:pt x="635" y="203"/>
                    <a:pt x="628" y="204"/>
                  </a:cubicBezTo>
                  <a:cubicBezTo>
                    <a:pt x="626" y="204"/>
                    <a:pt x="621" y="200"/>
                    <a:pt x="620" y="197"/>
                  </a:cubicBezTo>
                  <a:cubicBezTo>
                    <a:pt x="618" y="192"/>
                    <a:pt x="625" y="193"/>
                    <a:pt x="627" y="191"/>
                  </a:cubicBezTo>
                  <a:cubicBezTo>
                    <a:pt x="629" y="189"/>
                    <a:pt x="636" y="190"/>
                    <a:pt x="633" y="185"/>
                  </a:cubicBezTo>
                  <a:cubicBezTo>
                    <a:pt x="631" y="179"/>
                    <a:pt x="626" y="174"/>
                    <a:pt x="618" y="174"/>
                  </a:cubicBezTo>
                  <a:cubicBezTo>
                    <a:pt x="615" y="174"/>
                    <a:pt x="609" y="173"/>
                    <a:pt x="610" y="178"/>
                  </a:cubicBezTo>
                  <a:cubicBezTo>
                    <a:pt x="612" y="186"/>
                    <a:pt x="603" y="195"/>
                    <a:pt x="612" y="203"/>
                  </a:cubicBezTo>
                  <a:cubicBezTo>
                    <a:pt x="615" y="206"/>
                    <a:pt x="612" y="211"/>
                    <a:pt x="610" y="215"/>
                  </a:cubicBezTo>
                  <a:cubicBezTo>
                    <a:pt x="608" y="219"/>
                    <a:pt x="606" y="216"/>
                    <a:pt x="604" y="215"/>
                  </a:cubicBezTo>
                  <a:cubicBezTo>
                    <a:pt x="590" y="204"/>
                    <a:pt x="581" y="219"/>
                    <a:pt x="571" y="223"/>
                  </a:cubicBezTo>
                  <a:cubicBezTo>
                    <a:pt x="563" y="226"/>
                    <a:pt x="570" y="236"/>
                    <a:pt x="573" y="243"/>
                  </a:cubicBezTo>
                  <a:cubicBezTo>
                    <a:pt x="563" y="243"/>
                    <a:pt x="555" y="241"/>
                    <a:pt x="549" y="237"/>
                  </a:cubicBezTo>
                  <a:cubicBezTo>
                    <a:pt x="544" y="234"/>
                    <a:pt x="540" y="234"/>
                    <a:pt x="535" y="234"/>
                  </a:cubicBezTo>
                  <a:cubicBezTo>
                    <a:pt x="533" y="235"/>
                    <a:pt x="532" y="236"/>
                    <a:pt x="533" y="239"/>
                  </a:cubicBezTo>
                  <a:cubicBezTo>
                    <a:pt x="535" y="246"/>
                    <a:pt x="540" y="246"/>
                    <a:pt x="545" y="247"/>
                  </a:cubicBezTo>
                  <a:cubicBezTo>
                    <a:pt x="546" y="247"/>
                    <a:pt x="546" y="248"/>
                    <a:pt x="547" y="249"/>
                  </a:cubicBezTo>
                  <a:cubicBezTo>
                    <a:pt x="531" y="255"/>
                    <a:pt x="513" y="246"/>
                    <a:pt x="515" y="232"/>
                  </a:cubicBezTo>
                  <a:cubicBezTo>
                    <a:pt x="517" y="218"/>
                    <a:pt x="509" y="216"/>
                    <a:pt x="502" y="210"/>
                  </a:cubicBezTo>
                  <a:cubicBezTo>
                    <a:pt x="500" y="209"/>
                    <a:pt x="496" y="211"/>
                    <a:pt x="497" y="206"/>
                  </a:cubicBezTo>
                  <a:cubicBezTo>
                    <a:pt x="500" y="203"/>
                    <a:pt x="503" y="205"/>
                    <a:pt x="506" y="206"/>
                  </a:cubicBezTo>
                  <a:cubicBezTo>
                    <a:pt x="523" y="215"/>
                    <a:pt x="542" y="218"/>
                    <a:pt x="561" y="216"/>
                  </a:cubicBezTo>
                  <a:cubicBezTo>
                    <a:pt x="569" y="215"/>
                    <a:pt x="577" y="212"/>
                    <a:pt x="580" y="202"/>
                  </a:cubicBezTo>
                  <a:cubicBezTo>
                    <a:pt x="582" y="193"/>
                    <a:pt x="575" y="189"/>
                    <a:pt x="568" y="185"/>
                  </a:cubicBezTo>
                  <a:cubicBezTo>
                    <a:pt x="558" y="179"/>
                    <a:pt x="544" y="175"/>
                    <a:pt x="536" y="167"/>
                  </a:cubicBezTo>
                  <a:cubicBezTo>
                    <a:pt x="522" y="156"/>
                    <a:pt x="502" y="172"/>
                    <a:pt x="492" y="153"/>
                  </a:cubicBezTo>
                  <a:cubicBezTo>
                    <a:pt x="492" y="153"/>
                    <a:pt x="490" y="153"/>
                    <a:pt x="489" y="153"/>
                  </a:cubicBezTo>
                  <a:cubicBezTo>
                    <a:pt x="482" y="157"/>
                    <a:pt x="474" y="151"/>
                    <a:pt x="467" y="155"/>
                  </a:cubicBezTo>
                  <a:cubicBezTo>
                    <a:pt x="466" y="151"/>
                    <a:pt x="468" y="151"/>
                    <a:pt x="470" y="150"/>
                  </a:cubicBezTo>
                  <a:cubicBezTo>
                    <a:pt x="473" y="148"/>
                    <a:pt x="477" y="146"/>
                    <a:pt x="477" y="141"/>
                  </a:cubicBezTo>
                  <a:cubicBezTo>
                    <a:pt x="476" y="139"/>
                    <a:pt x="446" y="129"/>
                    <a:pt x="445" y="131"/>
                  </a:cubicBezTo>
                  <a:cubicBezTo>
                    <a:pt x="442" y="142"/>
                    <a:pt x="428" y="134"/>
                    <a:pt x="424" y="147"/>
                  </a:cubicBezTo>
                  <a:cubicBezTo>
                    <a:pt x="422" y="138"/>
                    <a:pt x="428" y="134"/>
                    <a:pt x="429" y="131"/>
                  </a:cubicBezTo>
                  <a:cubicBezTo>
                    <a:pt x="415" y="127"/>
                    <a:pt x="408" y="149"/>
                    <a:pt x="393" y="138"/>
                  </a:cubicBezTo>
                  <a:cubicBezTo>
                    <a:pt x="393" y="139"/>
                    <a:pt x="393" y="140"/>
                    <a:pt x="392" y="140"/>
                  </a:cubicBezTo>
                  <a:cubicBezTo>
                    <a:pt x="388" y="148"/>
                    <a:pt x="376" y="153"/>
                    <a:pt x="369" y="150"/>
                  </a:cubicBezTo>
                  <a:cubicBezTo>
                    <a:pt x="365" y="149"/>
                    <a:pt x="344" y="157"/>
                    <a:pt x="343" y="161"/>
                  </a:cubicBezTo>
                  <a:cubicBezTo>
                    <a:pt x="342" y="162"/>
                    <a:pt x="341" y="164"/>
                    <a:pt x="342" y="165"/>
                  </a:cubicBezTo>
                  <a:cubicBezTo>
                    <a:pt x="347" y="175"/>
                    <a:pt x="338" y="172"/>
                    <a:pt x="336" y="170"/>
                  </a:cubicBezTo>
                  <a:cubicBezTo>
                    <a:pt x="330" y="168"/>
                    <a:pt x="326" y="165"/>
                    <a:pt x="322" y="172"/>
                  </a:cubicBezTo>
                  <a:cubicBezTo>
                    <a:pt x="318" y="181"/>
                    <a:pt x="329" y="178"/>
                    <a:pt x="330" y="181"/>
                  </a:cubicBezTo>
                  <a:cubicBezTo>
                    <a:pt x="320" y="198"/>
                    <a:pt x="302" y="209"/>
                    <a:pt x="296" y="230"/>
                  </a:cubicBezTo>
                  <a:cubicBezTo>
                    <a:pt x="295" y="234"/>
                    <a:pt x="290" y="246"/>
                    <a:pt x="280" y="246"/>
                  </a:cubicBezTo>
                  <a:cubicBezTo>
                    <a:pt x="276" y="246"/>
                    <a:pt x="276" y="249"/>
                    <a:pt x="273" y="252"/>
                  </a:cubicBezTo>
                  <a:cubicBezTo>
                    <a:pt x="265" y="262"/>
                    <a:pt x="252" y="268"/>
                    <a:pt x="241" y="276"/>
                  </a:cubicBezTo>
                  <a:cubicBezTo>
                    <a:pt x="235" y="280"/>
                    <a:pt x="225" y="279"/>
                    <a:pt x="226" y="289"/>
                  </a:cubicBezTo>
                  <a:cubicBezTo>
                    <a:pt x="227" y="299"/>
                    <a:pt x="220" y="311"/>
                    <a:pt x="235" y="314"/>
                  </a:cubicBezTo>
                  <a:cubicBezTo>
                    <a:pt x="236" y="322"/>
                    <a:pt x="225" y="313"/>
                    <a:pt x="226" y="321"/>
                  </a:cubicBezTo>
                  <a:cubicBezTo>
                    <a:pt x="227" y="327"/>
                    <a:pt x="234" y="321"/>
                    <a:pt x="237" y="325"/>
                  </a:cubicBezTo>
                  <a:cubicBezTo>
                    <a:pt x="236" y="330"/>
                    <a:pt x="230" y="331"/>
                    <a:pt x="231" y="334"/>
                  </a:cubicBezTo>
                  <a:cubicBezTo>
                    <a:pt x="238" y="340"/>
                    <a:pt x="245" y="344"/>
                    <a:pt x="253" y="342"/>
                  </a:cubicBezTo>
                  <a:cubicBezTo>
                    <a:pt x="260" y="339"/>
                    <a:pt x="266" y="333"/>
                    <a:pt x="272" y="329"/>
                  </a:cubicBezTo>
                  <a:cubicBezTo>
                    <a:pt x="278" y="326"/>
                    <a:pt x="284" y="323"/>
                    <a:pt x="286" y="332"/>
                  </a:cubicBezTo>
                  <a:cubicBezTo>
                    <a:pt x="289" y="348"/>
                    <a:pt x="301" y="360"/>
                    <a:pt x="304" y="376"/>
                  </a:cubicBezTo>
                  <a:cubicBezTo>
                    <a:pt x="305" y="382"/>
                    <a:pt x="309" y="383"/>
                    <a:pt x="311" y="380"/>
                  </a:cubicBezTo>
                  <a:cubicBezTo>
                    <a:pt x="316" y="373"/>
                    <a:pt x="324" y="373"/>
                    <a:pt x="332" y="370"/>
                  </a:cubicBezTo>
                  <a:cubicBezTo>
                    <a:pt x="335" y="368"/>
                    <a:pt x="341" y="366"/>
                    <a:pt x="339" y="357"/>
                  </a:cubicBezTo>
                  <a:cubicBezTo>
                    <a:pt x="337" y="348"/>
                    <a:pt x="337" y="336"/>
                    <a:pt x="350" y="329"/>
                  </a:cubicBezTo>
                  <a:cubicBezTo>
                    <a:pt x="361" y="323"/>
                    <a:pt x="360" y="309"/>
                    <a:pt x="350" y="307"/>
                  </a:cubicBezTo>
                  <a:cubicBezTo>
                    <a:pt x="339" y="304"/>
                    <a:pt x="342" y="296"/>
                    <a:pt x="343" y="290"/>
                  </a:cubicBezTo>
                  <a:cubicBezTo>
                    <a:pt x="346" y="275"/>
                    <a:pt x="357" y="265"/>
                    <a:pt x="370" y="258"/>
                  </a:cubicBezTo>
                  <a:cubicBezTo>
                    <a:pt x="378" y="254"/>
                    <a:pt x="384" y="250"/>
                    <a:pt x="385" y="239"/>
                  </a:cubicBezTo>
                  <a:cubicBezTo>
                    <a:pt x="387" y="225"/>
                    <a:pt x="400" y="218"/>
                    <a:pt x="414" y="222"/>
                  </a:cubicBezTo>
                  <a:cubicBezTo>
                    <a:pt x="419" y="224"/>
                    <a:pt x="423" y="229"/>
                    <a:pt x="419" y="235"/>
                  </a:cubicBezTo>
                  <a:cubicBezTo>
                    <a:pt x="415" y="240"/>
                    <a:pt x="411" y="246"/>
                    <a:pt x="406" y="250"/>
                  </a:cubicBezTo>
                  <a:cubicBezTo>
                    <a:pt x="391" y="260"/>
                    <a:pt x="380" y="269"/>
                    <a:pt x="383" y="292"/>
                  </a:cubicBezTo>
                  <a:cubicBezTo>
                    <a:pt x="385" y="304"/>
                    <a:pt x="388" y="309"/>
                    <a:pt x="396" y="311"/>
                  </a:cubicBezTo>
                  <a:cubicBezTo>
                    <a:pt x="406" y="313"/>
                    <a:pt x="416" y="315"/>
                    <a:pt x="425" y="309"/>
                  </a:cubicBezTo>
                  <a:cubicBezTo>
                    <a:pt x="433" y="305"/>
                    <a:pt x="442" y="307"/>
                    <a:pt x="450" y="306"/>
                  </a:cubicBezTo>
                  <a:cubicBezTo>
                    <a:pt x="454" y="305"/>
                    <a:pt x="457" y="307"/>
                    <a:pt x="458" y="311"/>
                  </a:cubicBezTo>
                  <a:cubicBezTo>
                    <a:pt x="459" y="315"/>
                    <a:pt x="457" y="317"/>
                    <a:pt x="453" y="318"/>
                  </a:cubicBezTo>
                  <a:cubicBezTo>
                    <a:pt x="446" y="320"/>
                    <a:pt x="441" y="322"/>
                    <a:pt x="433" y="321"/>
                  </a:cubicBezTo>
                  <a:cubicBezTo>
                    <a:pt x="423" y="319"/>
                    <a:pt x="412" y="321"/>
                    <a:pt x="404" y="328"/>
                  </a:cubicBezTo>
                  <a:cubicBezTo>
                    <a:pt x="398" y="334"/>
                    <a:pt x="409" y="338"/>
                    <a:pt x="411" y="343"/>
                  </a:cubicBezTo>
                  <a:cubicBezTo>
                    <a:pt x="413" y="346"/>
                    <a:pt x="413" y="351"/>
                    <a:pt x="411" y="353"/>
                  </a:cubicBezTo>
                  <a:cubicBezTo>
                    <a:pt x="408" y="356"/>
                    <a:pt x="403" y="355"/>
                    <a:pt x="401" y="353"/>
                  </a:cubicBezTo>
                  <a:cubicBezTo>
                    <a:pt x="397" y="349"/>
                    <a:pt x="391" y="345"/>
                    <a:pt x="387" y="349"/>
                  </a:cubicBezTo>
                  <a:cubicBezTo>
                    <a:pt x="382" y="354"/>
                    <a:pt x="378" y="360"/>
                    <a:pt x="379" y="369"/>
                  </a:cubicBezTo>
                  <a:cubicBezTo>
                    <a:pt x="380" y="376"/>
                    <a:pt x="386" y="389"/>
                    <a:pt x="368" y="391"/>
                  </a:cubicBezTo>
                  <a:cubicBezTo>
                    <a:pt x="362" y="391"/>
                    <a:pt x="358" y="394"/>
                    <a:pt x="352" y="391"/>
                  </a:cubicBezTo>
                  <a:cubicBezTo>
                    <a:pt x="348" y="388"/>
                    <a:pt x="342" y="389"/>
                    <a:pt x="338" y="393"/>
                  </a:cubicBezTo>
                  <a:cubicBezTo>
                    <a:pt x="323" y="407"/>
                    <a:pt x="301" y="388"/>
                    <a:pt x="286" y="402"/>
                  </a:cubicBezTo>
                  <a:cubicBezTo>
                    <a:pt x="285" y="401"/>
                    <a:pt x="284" y="399"/>
                    <a:pt x="283" y="398"/>
                  </a:cubicBezTo>
                  <a:cubicBezTo>
                    <a:pt x="268" y="392"/>
                    <a:pt x="279" y="381"/>
                    <a:pt x="278" y="372"/>
                  </a:cubicBezTo>
                  <a:cubicBezTo>
                    <a:pt x="278" y="365"/>
                    <a:pt x="274" y="357"/>
                    <a:pt x="279" y="350"/>
                  </a:cubicBezTo>
                  <a:cubicBezTo>
                    <a:pt x="278" y="350"/>
                    <a:pt x="277" y="349"/>
                    <a:pt x="275" y="348"/>
                  </a:cubicBezTo>
                  <a:cubicBezTo>
                    <a:pt x="272" y="358"/>
                    <a:pt x="254" y="354"/>
                    <a:pt x="255" y="370"/>
                  </a:cubicBezTo>
                  <a:cubicBezTo>
                    <a:pt x="256" y="378"/>
                    <a:pt x="260" y="386"/>
                    <a:pt x="261" y="394"/>
                  </a:cubicBezTo>
                  <a:cubicBezTo>
                    <a:pt x="262" y="399"/>
                    <a:pt x="268" y="412"/>
                    <a:pt x="251" y="406"/>
                  </a:cubicBezTo>
                  <a:cubicBezTo>
                    <a:pt x="246" y="404"/>
                    <a:pt x="237" y="407"/>
                    <a:pt x="232" y="410"/>
                  </a:cubicBezTo>
                  <a:cubicBezTo>
                    <a:pt x="217" y="420"/>
                    <a:pt x="207" y="436"/>
                    <a:pt x="191" y="447"/>
                  </a:cubicBezTo>
                  <a:cubicBezTo>
                    <a:pt x="181" y="454"/>
                    <a:pt x="175" y="465"/>
                    <a:pt x="160" y="458"/>
                  </a:cubicBezTo>
                  <a:cubicBezTo>
                    <a:pt x="157" y="457"/>
                    <a:pt x="154" y="459"/>
                    <a:pt x="155" y="463"/>
                  </a:cubicBezTo>
                  <a:cubicBezTo>
                    <a:pt x="160" y="481"/>
                    <a:pt x="151" y="474"/>
                    <a:pt x="142" y="471"/>
                  </a:cubicBezTo>
                  <a:cubicBezTo>
                    <a:pt x="137" y="469"/>
                    <a:pt x="128" y="469"/>
                    <a:pt x="126" y="475"/>
                  </a:cubicBezTo>
                  <a:cubicBezTo>
                    <a:pt x="124" y="480"/>
                    <a:pt x="129" y="485"/>
                    <a:pt x="137" y="486"/>
                  </a:cubicBezTo>
                  <a:cubicBezTo>
                    <a:pt x="164" y="489"/>
                    <a:pt x="165" y="517"/>
                    <a:pt x="158" y="536"/>
                  </a:cubicBezTo>
                  <a:cubicBezTo>
                    <a:pt x="155" y="541"/>
                    <a:pt x="151" y="541"/>
                    <a:pt x="148" y="540"/>
                  </a:cubicBezTo>
                  <a:cubicBezTo>
                    <a:pt x="131" y="534"/>
                    <a:pt x="113" y="539"/>
                    <a:pt x="96" y="535"/>
                  </a:cubicBezTo>
                  <a:cubicBezTo>
                    <a:pt x="91" y="533"/>
                    <a:pt x="81" y="536"/>
                    <a:pt x="84" y="548"/>
                  </a:cubicBezTo>
                  <a:cubicBezTo>
                    <a:pt x="87" y="559"/>
                    <a:pt x="88" y="572"/>
                    <a:pt x="82" y="582"/>
                  </a:cubicBezTo>
                  <a:cubicBezTo>
                    <a:pt x="75" y="594"/>
                    <a:pt x="89" y="602"/>
                    <a:pt x="86" y="613"/>
                  </a:cubicBezTo>
                  <a:cubicBezTo>
                    <a:pt x="86" y="613"/>
                    <a:pt x="90" y="615"/>
                    <a:pt x="91" y="615"/>
                  </a:cubicBezTo>
                  <a:cubicBezTo>
                    <a:pt x="101" y="609"/>
                    <a:pt x="106" y="614"/>
                    <a:pt x="111" y="621"/>
                  </a:cubicBezTo>
                  <a:cubicBezTo>
                    <a:pt x="114" y="626"/>
                    <a:pt x="117" y="622"/>
                    <a:pt x="120" y="622"/>
                  </a:cubicBezTo>
                  <a:cubicBezTo>
                    <a:pt x="127" y="620"/>
                    <a:pt x="134" y="618"/>
                    <a:pt x="142" y="618"/>
                  </a:cubicBezTo>
                  <a:cubicBezTo>
                    <a:pt x="154" y="618"/>
                    <a:pt x="171" y="602"/>
                    <a:pt x="173" y="590"/>
                  </a:cubicBezTo>
                  <a:cubicBezTo>
                    <a:pt x="174" y="576"/>
                    <a:pt x="180" y="567"/>
                    <a:pt x="195" y="564"/>
                  </a:cubicBezTo>
                  <a:cubicBezTo>
                    <a:pt x="200" y="562"/>
                    <a:pt x="207" y="557"/>
                    <a:pt x="206" y="551"/>
                  </a:cubicBezTo>
                  <a:cubicBezTo>
                    <a:pt x="205" y="538"/>
                    <a:pt x="213" y="539"/>
                    <a:pt x="220" y="540"/>
                  </a:cubicBezTo>
                  <a:cubicBezTo>
                    <a:pt x="234" y="543"/>
                    <a:pt x="246" y="540"/>
                    <a:pt x="257" y="530"/>
                  </a:cubicBezTo>
                  <a:cubicBezTo>
                    <a:pt x="263" y="525"/>
                    <a:pt x="273" y="526"/>
                    <a:pt x="276" y="535"/>
                  </a:cubicBezTo>
                  <a:cubicBezTo>
                    <a:pt x="282" y="551"/>
                    <a:pt x="295" y="557"/>
                    <a:pt x="308" y="565"/>
                  </a:cubicBezTo>
                  <a:cubicBezTo>
                    <a:pt x="321" y="572"/>
                    <a:pt x="335" y="580"/>
                    <a:pt x="331" y="600"/>
                  </a:cubicBezTo>
                  <a:cubicBezTo>
                    <a:pt x="333" y="594"/>
                    <a:pt x="344" y="593"/>
                    <a:pt x="341" y="586"/>
                  </a:cubicBezTo>
                  <a:cubicBezTo>
                    <a:pt x="335" y="570"/>
                    <a:pt x="347" y="578"/>
                    <a:pt x="352" y="577"/>
                  </a:cubicBezTo>
                  <a:cubicBezTo>
                    <a:pt x="352" y="573"/>
                    <a:pt x="350" y="571"/>
                    <a:pt x="347" y="570"/>
                  </a:cubicBezTo>
                  <a:cubicBezTo>
                    <a:pt x="328" y="561"/>
                    <a:pt x="313" y="548"/>
                    <a:pt x="301" y="530"/>
                  </a:cubicBezTo>
                  <a:cubicBezTo>
                    <a:pt x="297" y="524"/>
                    <a:pt x="296" y="518"/>
                    <a:pt x="301" y="512"/>
                  </a:cubicBezTo>
                  <a:cubicBezTo>
                    <a:pt x="307" y="505"/>
                    <a:pt x="310" y="514"/>
                    <a:pt x="313" y="517"/>
                  </a:cubicBezTo>
                  <a:cubicBezTo>
                    <a:pt x="325" y="530"/>
                    <a:pt x="337" y="544"/>
                    <a:pt x="355" y="550"/>
                  </a:cubicBezTo>
                  <a:cubicBezTo>
                    <a:pt x="364" y="554"/>
                    <a:pt x="364" y="561"/>
                    <a:pt x="364" y="568"/>
                  </a:cubicBezTo>
                  <a:cubicBezTo>
                    <a:pt x="364" y="580"/>
                    <a:pt x="375" y="593"/>
                    <a:pt x="388" y="595"/>
                  </a:cubicBezTo>
                  <a:cubicBezTo>
                    <a:pt x="382" y="600"/>
                    <a:pt x="379" y="606"/>
                    <a:pt x="385" y="611"/>
                  </a:cubicBezTo>
                  <a:cubicBezTo>
                    <a:pt x="388" y="614"/>
                    <a:pt x="396" y="621"/>
                    <a:pt x="398" y="616"/>
                  </a:cubicBezTo>
                  <a:cubicBezTo>
                    <a:pt x="401" y="609"/>
                    <a:pt x="406" y="604"/>
                    <a:pt x="409" y="597"/>
                  </a:cubicBezTo>
                  <a:cubicBezTo>
                    <a:pt x="397" y="595"/>
                    <a:pt x="402" y="582"/>
                    <a:pt x="392" y="576"/>
                  </a:cubicBezTo>
                  <a:cubicBezTo>
                    <a:pt x="405" y="577"/>
                    <a:pt x="413" y="565"/>
                    <a:pt x="421" y="568"/>
                  </a:cubicBezTo>
                  <a:cubicBezTo>
                    <a:pt x="434" y="573"/>
                    <a:pt x="443" y="568"/>
                    <a:pt x="455" y="563"/>
                  </a:cubicBezTo>
                  <a:cubicBezTo>
                    <a:pt x="443" y="554"/>
                    <a:pt x="440" y="545"/>
                    <a:pt x="452" y="534"/>
                  </a:cubicBezTo>
                  <a:cubicBezTo>
                    <a:pt x="454" y="533"/>
                    <a:pt x="454" y="531"/>
                    <a:pt x="455" y="529"/>
                  </a:cubicBezTo>
                  <a:cubicBezTo>
                    <a:pt x="462" y="520"/>
                    <a:pt x="465" y="509"/>
                    <a:pt x="474" y="502"/>
                  </a:cubicBezTo>
                  <a:cubicBezTo>
                    <a:pt x="479" y="498"/>
                    <a:pt x="502" y="501"/>
                    <a:pt x="501" y="506"/>
                  </a:cubicBezTo>
                  <a:cubicBezTo>
                    <a:pt x="499" y="511"/>
                    <a:pt x="497" y="515"/>
                    <a:pt x="502" y="519"/>
                  </a:cubicBezTo>
                  <a:cubicBezTo>
                    <a:pt x="508" y="525"/>
                    <a:pt x="513" y="523"/>
                    <a:pt x="519" y="519"/>
                  </a:cubicBezTo>
                  <a:cubicBezTo>
                    <a:pt x="521" y="517"/>
                    <a:pt x="525" y="514"/>
                    <a:pt x="520" y="512"/>
                  </a:cubicBezTo>
                  <a:cubicBezTo>
                    <a:pt x="507" y="505"/>
                    <a:pt x="520" y="501"/>
                    <a:pt x="522" y="501"/>
                  </a:cubicBezTo>
                  <a:cubicBezTo>
                    <a:pt x="533" y="498"/>
                    <a:pt x="542" y="489"/>
                    <a:pt x="556" y="494"/>
                  </a:cubicBezTo>
                  <a:cubicBezTo>
                    <a:pt x="545" y="500"/>
                    <a:pt x="546" y="512"/>
                    <a:pt x="536" y="521"/>
                  </a:cubicBezTo>
                  <a:cubicBezTo>
                    <a:pt x="554" y="523"/>
                    <a:pt x="560" y="540"/>
                    <a:pt x="576" y="543"/>
                  </a:cubicBezTo>
                  <a:cubicBezTo>
                    <a:pt x="579" y="543"/>
                    <a:pt x="584" y="551"/>
                    <a:pt x="582" y="556"/>
                  </a:cubicBezTo>
                  <a:cubicBezTo>
                    <a:pt x="580" y="561"/>
                    <a:pt x="576" y="564"/>
                    <a:pt x="569" y="564"/>
                  </a:cubicBezTo>
                  <a:cubicBezTo>
                    <a:pt x="554" y="564"/>
                    <a:pt x="540" y="566"/>
                    <a:pt x="526" y="559"/>
                  </a:cubicBezTo>
                  <a:cubicBezTo>
                    <a:pt x="518" y="555"/>
                    <a:pt x="507" y="555"/>
                    <a:pt x="496" y="557"/>
                  </a:cubicBezTo>
                  <a:cubicBezTo>
                    <a:pt x="473" y="561"/>
                    <a:pt x="454" y="576"/>
                    <a:pt x="429" y="577"/>
                  </a:cubicBezTo>
                  <a:cubicBezTo>
                    <a:pt x="431" y="582"/>
                    <a:pt x="437" y="583"/>
                    <a:pt x="436" y="590"/>
                  </a:cubicBezTo>
                  <a:cubicBezTo>
                    <a:pt x="435" y="600"/>
                    <a:pt x="435" y="610"/>
                    <a:pt x="448" y="615"/>
                  </a:cubicBezTo>
                  <a:cubicBezTo>
                    <a:pt x="457" y="619"/>
                    <a:pt x="464" y="629"/>
                    <a:pt x="476" y="618"/>
                  </a:cubicBezTo>
                  <a:cubicBezTo>
                    <a:pt x="478" y="616"/>
                    <a:pt x="484" y="617"/>
                    <a:pt x="487" y="620"/>
                  </a:cubicBezTo>
                  <a:cubicBezTo>
                    <a:pt x="494" y="626"/>
                    <a:pt x="500" y="625"/>
                    <a:pt x="508" y="620"/>
                  </a:cubicBezTo>
                  <a:cubicBezTo>
                    <a:pt x="519" y="613"/>
                    <a:pt x="526" y="618"/>
                    <a:pt x="526" y="630"/>
                  </a:cubicBezTo>
                  <a:cubicBezTo>
                    <a:pt x="526" y="648"/>
                    <a:pt x="515" y="662"/>
                    <a:pt x="507" y="676"/>
                  </a:cubicBezTo>
                  <a:cubicBezTo>
                    <a:pt x="504" y="683"/>
                    <a:pt x="490" y="677"/>
                    <a:pt x="481" y="678"/>
                  </a:cubicBezTo>
                  <a:cubicBezTo>
                    <a:pt x="477" y="678"/>
                    <a:pt x="472" y="677"/>
                    <a:pt x="468" y="678"/>
                  </a:cubicBezTo>
                  <a:cubicBezTo>
                    <a:pt x="443" y="684"/>
                    <a:pt x="421" y="672"/>
                    <a:pt x="398" y="664"/>
                  </a:cubicBezTo>
                  <a:cubicBezTo>
                    <a:pt x="381" y="658"/>
                    <a:pt x="373" y="660"/>
                    <a:pt x="370" y="678"/>
                  </a:cubicBezTo>
                  <a:cubicBezTo>
                    <a:pt x="369" y="686"/>
                    <a:pt x="368" y="690"/>
                    <a:pt x="357" y="686"/>
                  </a:cubicBezTo>
                  <a:cubicBezTo>
                    <a:pt x="341" y="679"/>
                    <a:pt x="327" y="672"/>
                    <a:pt x="312" y="664"/>
                  </a:cubicBezTo>
                  <a:cubicBezTo>
                    <a:pt x="303" y="658"/>
                    <a:pt x="291" y="661"/>
                    <a:pt x="281" y="654"/>
                  </a:cubicBezTo>
                  <a:cubicBezTo>
                    <a:pt x="274" y="649"/>
                    <a:pt x="271" y="647"/>
                    <a:pt x="280" y="642"/>
                  </a:cubicBezTo>
                  <a:cubicBezTo>
                    <a:pt x="292" y="636"/>
                    <a:pt x="274" y="626"/>
                    <a:pt x="283" y="620"/>
                  </a:cubicBezTo>
                  <a:cubicBezTo>
                    <a:pt x="280" y="617"/>
                    <a:pt x="278" y="611"/>
                    <a:pt x="273" y="612"/>
                  </a:cubicBezTo>
                  <a:cubicBezTo>
                    <a:pt x="262" y="614"/>
                    <a:pt x="249" y="609"/>
                    <a:pt x="240" y="613"/>
                  </a:cubicBezTo>
                  <a:cubicBezTo>
                    <a:pt x="226" y="620"/>
                    <a:pt x="212" y="617"/>
                    <a:pt x="198" y="618"/>
                  </a:cubicBezTo>
                  <a:cubicBezTo>
                    <a:pt x="190" y="618"/>
                    <a:pt x="183" y="620"/>
                    <a:pt x="177" y="624"/>
                  </a:cubicBezTo>
                  <a:cubicBezTo>
                    <a:pt x="159" y="634"/>
                    <a:pt x="142" y="644"/>
                    <a:pt x="121" y="630"/>
                  </a:cubicBezTo>
                  <a:cubicBezTo>
                    <a:pt x="115" y="626"/>
                    <a:pt x="113" y="631"/>
                    <a:pt x="111" y="635"/>
                  </a:cubicBezTo>
                  <a:cubicBezTo>
                    <a:pt x="107" y="642"/>
                    <a:pt x="106" y="652"/>
                    <a:pt x="97" y="654"/>
                  </a:cubicBezTo>
                  <a:cubicBezTo>
                    <a:pt x="80" y="657"/>
                    <a:pt x="76" y="670"/>
                    <a:pt x="76" y="684"/>
                  </a:cubicBezTo>
                  <a:cubicBezTo>
                    <a:pt x="76" y="691"/>
                    <a:pt x="73" y="696"/>
                    <a:pt x="69" y="700"/>
                  </a:cubicBezTo>
                  <a:cubicBezTo>
                    <a:pt x="62" y="710"/>
                    <a:pt x="48" y="713"/>
                    <a:pt x="40" y="722"/>
                  </a:cubicBezTo>
                  <a:cubicBezTo>
                    <a:pt x="28" y="735"/>
                    <a:pt x="21" y="751"/>
                    <a:pt x="13" y="767"/>
                  </a:cubicBezTo>
                  <a:cubicBezTo>
                    <a:pt x="6" y="778"/>
                    <a:pt x="0" y="787"/>
                    <a:pt x="9" y="802"/>
                  </a:cubicBezTo>
                  <a:cubicBezTo>
                    <a:pt x="13" y="808"/>
                    <a:pt x="14" y="821"/>
                    <a:pt x="9" y="833"/>
                  </a:cubicBezTo>
                  <a:cubicBezTo>
                    <a:pt x="1" y="852"/>
                    <a:pt x="1" y="872"/>
                    <a:pt x="18" y="888"/>
                  </a:cubicBezTo>
                  <a:cubicBezTo>
                    <a:pt x="31" y="900"/>
                    <a:pt x="36" y="919"/>
                    <a:pt x="49" y="929"/>
                  </a:cubicBezTo>
                  <a:cubicBezTo>
                    <a:pt x="70" y="944"/>
                    <a:pt x="89" y="964"/>
                    <a:pt x="123" y="956"/>
                  </a:cubicBezTo>
                  <a:cubicBezTo>
                    <a:pt x="147" y="950"/>
                    <a:pt x="173" y="950"/>
                    <a:pt x="197" y="939"/>
                  </a:cubicBezTo>
                  <a:cubicBezTo>
                    <a:pt x="207" y="935"/>
                    <a:pt x="221" y="939"/>
                    <a:pt x="226" y="947"/>
                  </a:cubicBezTo>
                  <a:cubicBezTo>
                    <a:pt x="234" y="962"/>
                    <a:pt x="243" y="964"/>
                    <a:pt x="255" y="956"/>
                  </a:cubicBezTo>
                  <a:cubicBezTo>
                    <a:pt x="258" y="955"/>
                    <a:pt x="259" y="956"/>
                    <a:pt x="260" y="957"/>
                  </a:cubicBezTo>
                  <a:cubicBezTo>
                    <a:pt x="272" y="965"/>
                    <a:pt x="278" y="974"/>
                    <a:pt x="271" y="989"/>
                  </a:cubicBezTo>
                  <a:cubicBezTo>
                    <a:pt x="261" y="1008"/>
                    <a:pt x="263" y="1026"/>
                    <a:pt x="280" y="1039"/>
                  </a:cubicBezTo>
                  <a:cubicBezTo>
                    <a:pt x="297" y="1053"/>
                    <a:pt x="300" y="1074"/>
                    <a:pt x="306" y="1093"/>
                  </a:cubicBezTo>
                  <a:cubicBezTo>
                    <a:pt x="308" y="1103"/>
                    <a:pt x="314" y="1115"/>
                    <a:pt x="309" y="1124"/>
                  </a:cubicBezTo>
                  <a:cubicBezTo>
                    <a:pt x="304" y="1135"/>
                    <a:pt x="301" y="1146"/>
                    <a:pt x="296" y="1156"/>
                  </a:cubicBezTo>
                  <a:cubicBezTo>
                    <a:pt x="289" y="1173"/>
                    <a:pt x="293" y="1185"/>
                    <a:pt x="300" y="1200"/>
                  </a:cubicBezTo>
                  <a:cubicBezTo>
                    <a:pt x="306" y="1216"/>
                    <a:pt x="316" y="1230"/>
                    <a:pt x="317" y="1250"/>
                  </a:cubicBezTo>
                  <a:cubicBezTo>
                    <a:pt x="317" y="1265"/>
                    <a:pt x="320" y="1282"/>
                    <a:pt x="329" y="1296"/>
                  </a:cubicBezTo>
                  <a:cubicBezTo>
                    <a:pt x="340" y="1312"/>
                    <a:pt x="350" y="1329"/>
                    <a:pt x="349" y="1350"/>
                  </a:cubicBezTo>
                  <a:cubicBezTo>
                    <a:pt x="349" y="1360"/>
                    <a:pt x="364" y="1371"/>
                    <a:pt x="368" y="1367"/>
                  </a:cubicBezTo>
                  <a:cubicBezTo>
                    <a:pt x="377" y="1359"/>
                    <a:pt x="388" y="1359"/>
                    <a:pt x="397" y="1359"/>
                  </a:cubicBezTo>
                  <a:cubicBezTo>
                    <a:pt x="425" y="1359"/>
                    <a:pt x="448" y="1349"/>
                    <a:pt x="463" y="1326"/>
                  </a:cubicBezTo>
                  <a:cubicBezTo>
                    <a:pt x="473" y="1310"/>
                    <a:pt x="493" y="1299"/>
                    <a:pt x="491" y="1278"/>
                  </a:cubicBezTo>
                  <a:cubicBezTo>
                    <a:pt x="490" y="1267"/>
                    <a:pt x="494" y="1262"/>
                    <a:pt x="501" y="1260"/>
                  </a:cubicBezTo>
                  <a:cubicBezTo>
                    <a:pt x="519" y="1256"/>
                    <a:pt x="518" y="1244"/>
                    <a:pt x="517" y="1231"/>
                  </a:cubicBezTo>
                  <a:cubicBezTo>
                    <a:pt x="516" y="1225"/>
                    <a:pt x="515" y="1220"/>
                    <a:pt x="513" y="1215"/>
                  </a:cubicBezTo>
                  <a:cubicBezTo>
                    <a:pt x="509" y="1209"/>
                    <a:pt x="512" y="1203"/>
                    <a:pt x="516" y="1201"/>
                  </a:cubicBezTo>
                  <a:cubicBezTo>
                    <a:pt x="528" y="1193"/>
                    <a:pt x="537" y="1180"/>
                    <a:pt x="552" y="1175"/>
                  </a:cubicBezTo>
                  <a:cubicBezTo>
                    <a:pt x="563" y="1172"/>
                    <a:pt x="569" y="1163"/>
                    <a:pt x="570" y="1149"/>
                  </a:cubicBezTo>
                  <a:cubicBezTo>
                    <a:pt x="572" y="1122"/>
                    <a:pt x="557" y="1097"/>
                    <a:pt x="555" y="1071"/>
                  </a:cubicBezTo>
                  <a:cubicBezTo>
                    <a:pt x="554" y="1054"/>
                    <a:pt x="558" y="1039"/>
                    <a:pt x="569" y="1029"/>
                  </a:cubicBezTo>
                  <a:cubicBezTo>
                    <a:pt x="587" y="1012"/>
                    <a:pt x="602" y="992"/>
                    <a:pt x="623" y="979"/>
                  </a:cubicBezTo>
                  <a:cubicBezTo>
                    <a:pt x="646" y="964"/>
                    <a:pt x="655" y="939"/>
                    <a:pt x="668" y="918"/>
                  </a:cubicBezTo>
                  <a:cubicBezTo>
                    <a:pt x="673" y="908"/>
                    <a:pt x="680" y="896"/>
                    <a:pt x="674" y="882"/>
                  </a:cubicBezTo>
                  <a:cubicBezTo>
                    <a:pt x="667" y="887"/>
                    <a:pt x="659" y="888"/>
                    <a:pt x="650" y="889"/>
                  </a:cubicBezTo>
                  <a:cubicBezTo>
                    <a:pt x="640" y="889"/>
                    <a:pt x="629" y="892"/>
                    <a:pt x="619" y="896"/>
                  </a:cubicBezTo>
                  <a:cubicBezTo>
                    <a:pt x="614" y="898"/>
                    <a:pt x="606" y="903"/>
                    <a:pt x="605" y="898"/>
                  </a:cubicBezTo>
                  <a:cubicBezTo>
                    <a:pt x="604" y="891"/>
                    <a:pt x="587" y="891"/>
                    <a:pt x="598" y="880"/>
                  </a:cubicBezTo>
                  <a:cubicBezTo>
                    <a:pt x="599" y="878"/>
                    <a:pt x="596" y="876"/>
                    <a:pt x="595" y="874"/>
                  </a:cubicBezTo>
                  <a:cubicBezTo>
                    <a:pt x="586" y="865"/>
                    <a:pt x="581" y="854"/>
                    <a:pt x="567" y="851"/>
                  </a:cubicBezTo>
                  <a:cubicBezTo>
                    <a:pt x="561" y="850"/>
                    <a:pt x="558" y="842"/>
                    <a:pt x="556" y="836"/>
                  </a:cubicBezTo>
                  <a:cubicBezTo>
                    <a:pt x="549" y="817"/>
                    <a:pt x="535" y="801"/>
                    <a:pt x="533" y="779"/>
                  </a:cubicBezTo>
                  <a:cubicBezTo>
                    <a:pt x="533" y="779"/>
                    <a:pt x="533" y="779"/>
                    <a:pt x="532" y="778"/>
                  </a:cubicBezTo>
                  <a:cubicBezTo>
                    <a:pt x="520" y="764"/>
                    <a:pt x="515" y="746"/>
                    <a:pt x="507" y="730"/>
                  </a:cubicBezTo>
                  <a:cubicBezTo>
                    <a:pt x="500" y="718"/>
                    <a:pt x="501" y="717"/>
                    <a:pt x="512" y="711"/>
                  </a:cubicBezTo>
                  <a:cubicBezTo>
                    <a:pt x="527" y="729"/>
                    <a:pt x="538" y="749"/>
                    <a:pt x="552" y="767"/>
                  </a:cubicBezTo>
                  <a:cubicBezTo>
                    <a:pt x="559" y="776"/>
                    <a:pt x="554" y="788"/>
                    <a:pt x="562" y="795"/>
                  </a:cubicBezTo>
                  <a:cubicBezTo>
                    <a:pt x="584" y="814"/>
                    <a:pt x="592" y="840"/>
                    <a:pt x="598" y="867"/>
                  </a:cubicBezTo>
                  <a:cubicBezTo>
                    <a:pt x="600" y="877"/>
                    <a:pt x="605" y="877"/>
                    <a:pt x="612" y="874"/>
                  </a:cubicBezTo>
                  <a:cubicBezTo>
                    <a:pt x="640" y="863"/>
                    <a:pt x="672" y="857"/>
                    <a:pt x="696" y="836"/>
                  </a:cubicBezTo>
                  <a:cubicBezTo>
                    <a:pt x="699" y="834"/>
                    <a:pt x="702" y="834"/>
                    <a:pt x="705" y="834"/>
                  </a:cubicBezTo>
                  <a:cubicBezTo>
                    <a:pt x="720" y="832"/>
                    <a:pt x="733" y="822"/>
                    <a:pt x="739" y="812"/>
                  </a:cubicBezTo>
                  <a:cubicBezTo>
                    <a:pt x="744" y="803"/>
                    <a:pt x="752" y="797"/>
                    <a:pt x="757" y="789"/>
                  </a:cubicBezTo>
                  <a:cubicBezTo>
                    <a:pt x="765" y="777"/>
                    <a:pt x="765" y="767"/>
                    <a:pt x="754" y="764"/>
                  </a:cubicBezTo>
                  <a:cubicBezTo>
                    <a:pt x="738" y="760"/>
                    <a:pt x="732" y="750"/>
                    <a:pt x="728" y="732"/>
                  </a:cubicBezTo>
                  <a:cubicBezTo>
                    <a:pt x="722" y="739"/>
                    <a:pt x="718" y="743"/>
                    <a:pt x="716" y="748"/>
                  </a:cubicBezTo>
                  <a:cubicBezTo>
                    <a:pt x="709" y="762"/>
                    <a:pt x="695" y="755"/>
                    <a:pt x="684" y="757"/>
                  </a:cubicBezTo>
                  <a:cubicBezTo>
                    <a:pt x="679" y="759"/>
                    <a:pt x="684" y="745"/>
                    <a:pt x="681" y="739"/>
                  </a:cubicBezTo>
                  <a:cubicBezTo>
                    <a:pt x="681" y="739"/>
                    <a:pt x="681" y="739"/>
                    <a:pt x="680" y="738"/>
                  </a:cubicBezTo>
                  <a:cubicBezTo>
                    <a:pt x="675" y="733"/>
                    <a:pt x="672" y="750"/>
                    <a:pt x="669" y="741"/>
                  </a:cubicBezTo>
                  <a:cubicBezTo>
                    <a:pt x="665" y="727"/>
                    <a:pt x="653" y="718"/>
                    <a:pt x="649" y="705"/>
                  </a:cubicBezTo>
                  <a:cubicBezTo>
                    <a:pt x="648" y="701"/>
                    <a:pt x="645" y="698"/>
                    <a:pt x="651" y="695"/>
                  </a:cubicBezTo>
                  <a:cubicBezTo>
                    <a:pt x="657" y="692"/>
                    <a:pt x="662" y="688"/>
                    <a:pt x="667" y="694"/>
                  </a:cubicBezTo>
                  <a:cubicBezTo>
                    <a:pt x="670" y="697"/>
                    <a:pt x="674" y="701"/>
                    <a:pt x="676" y="707"/>
                  </a:cubicBezTo>
                  <a:cubicBezTo>
                    <a:pt x="681" y="721"/>
                    <a:pt x="709" y="733"/>
                    <a:pt x="724" y="727"/>
                  </a:cubicBezTo>
                  <a:cubicBezTo>
                    <a:pt x="731" y="725"/>
                    <a:pt x="735" y="725"/>
                    <a:pt x="738" y="733"/>
                  </a:cubicBezTo>
                  <a:cubicBezTo>
                    <a:pt x="740" y="738"/>
                    <a:pt x="743" y="744"/>
                    <a:pt x="750" y="744"/>
                  </a:cubicBezTo>
                  <a:cubicBezTo>
                    <a:pt x="766" y="743"/>
                    <a:pt x="782" y="747"/>
                    <a:pt x="798" y="745"/>
                  </a:cubicBezTo>
                  <a:cubicBezTo>
                    <a:pt x="808" y="743"/>
                    <a:pt x="821" y="740"/>
                    <a:pt x="829" y="745"/>
                  </a:cubicBezTo>
                  <a:cubicBezTo>
                    <a:pt x="842" y="752"/>
                    <a:pt x="851" y="765"/>
                    <a:pt x="862" y="775"/>
                  </a:cubicBezTo>
                  <a:cubicBezTo>
                    <a:pt x="862" y="775"/>
                    <a:pt x="862" y="776"/>
                    <a:pt x="862" y="776"/>
                  </a:cubicBezTo>
                  <a:cubicBezTo>
                    <a:pt x="863" y="791"/>
                    <a:pt x="876" y="798"/>
                    <a:pt x="888" y="791"/>
                  </a:cubicBezTo>
                  <a:cubicBezTo>
                    <a:pt x="890" y="789"/>
                    <a:pt x="890" y="784"/>
                    <a:pt x="894" y="787"/>
                  </a:cubicBezTo>
                  <a:cubicBezTo>
                    <a:pt x="898" y="789"/>
                    <a:pt x="899" y="793"/>
                    <a:pt x="897" y="796"/>
                  </a:cubicBezTo>
                  <a:cubicBezTo>
                    <a:pt x="896" y="799"/>
                    <a:pt x="895" y="802"/>
                    <a:pt x="895" y="805"/>
                  </a:cubicBezTo>
                  <a:cubicBezTo>
                    <a:pt x="903" y="845"/>
                    <a:pt x="919" y="883"/>
                    <a:pt x="936" y="920"/>
                  </a:cubicBezTo>
                  <a:cubicBezTo>
                    <a:pt x="938" y="924"/>
                    <a:pt x="941" y="927"/>
                    <a:pt x="945" y="923"/>
                  </a:cubicBezTo>
                  <a:cubicBezTo>
                    <a:pt x="961" y="909"/>
                    <a:pt x="970" y="890"/>
                    <a:pt x="969" y="869"/>
                  </a:cubicBezTo>
                  <a:cubicBezTo>
                    <a:pt x="969" y="856"/>
                    <a:pt x="972" y="847"/>
                    <a:pt x="983" y="840"/>
                  </a:cubicBezTo>
                  <a:cubicBezTo>
                    <a:pt x="989" y="835"/>
                    <a:pt x="994" y="828"/>
                    <a:pt x="1000" y="824"/>
                  </a:cubicBezTo>
                  <a:cubicBezTo>
                    <a:pt x="1021" y="812"/>
                    <a:pt x="1032" y="786"/>
                    <a:pt x="1059" y="780"/>
                  </a:cubicBezTo>
                  <a:cubicBezTo>
                    <a:pt x="1073" y="776"/>
                    <a:pt x="1079" y="775"/>
                    <a:pt x="1082" y="791"/>
                  </a:cubicBezTo>
                  <a:cubicBezTo>
                    <a:pt x="1082" y="795"/>
                    <a:pt x="1086" y="799"/>
                    <a:pt x="1089" y="801"/>
                  </a:cubicBezTo>
                  <a:cubicBezTo>
                    <a:pt x="1100" y="809"/>
                    <a:pt x="1103" y="820"/>
                    <a:pt x="1102" y="832"/>
                  </a:cubicBezTo>
                  <a:cubicBezTo>
                    <a:pt x="1102" y="836"/>
                    <a:pt x="1099" y="839"/>
                    <a:pt x="1105" y="842"/>
                  </a:cubicBezTo>
                  <a:cubicBezTo>
                    <a:pt x="1110" y="844"/>
                    <a:pt x="1113" y="843"/>
                    <a:pt x="1116" y="839"/>
                  </a:cubicBezTo>
                  <a:cubicBezTo>
                    <a:pt x="1119" y="836"/>
                    <a:pt x="1122" y="832"/>
                    <a:pt x="1126" y="835"/>
                  </a:cubicBezTo>
                  <a:cubicBezTo>
                    <a:pt x="1130" y="837"/>
                    <a:pt x="1132" y="841"/>
                    <a:pt x="1132" y="846"/>
                  </a:cubicBezTo>
                  <a:cubicBezTo>
                    <a:pt x="1132" y="852"/>
                    <a:pt x="1131" y="859"/>
                    <a:pt x="1135" y="865"/>
                  </a:cubicBezTo>
                  <a:cubicBezTo>
                    <a:pt x="1141" y="877"/>
                    <a:pt x="1142" y="889"/>
                    <a:pt x="1139" y="902"/>
                  </a:cubicBezTo>
                  <a:cubicBezTo>
                    <a:pt x="1137" y="913"/>
                    <a:pt x="1136" y="923"/>
                    <a:pt x="1148" y="930"/>
                  </a:cubicBezTo>
                  <a:cubicBezTo>
                    <a:pt x="1153" y="934"/>
                    <a:pt x="1155" y="940"/>
                    <a:pt x="1157" y="947"/>
                  </a:cubicBezTo>
                  <a:cubicBezTo>
                    <a:pt x="1160" y="962"/>
                    <a:pt x="1164" y="978"/>
                    <a:pt x="1181" y="985"/>
                  </a:cubicBezTo>
                  <a:cubicBezTo>
                    <a:pt x="1185" y="987"/>
                    <a:pt x="1189" y="993"/>
                    <a:pt x="1194" y="989"/>
                  </a:cubicBezTo>
                  <a:cubicBezTo>
                    <a:pt x="1198" y="984"/>
                    <a:pt x="1192" y="981"/>
                    <a:pt x="1190" y="977"/>
                  </a:cubicBezTo>
                  <a:cubicBezTo>
                    <a:pt x="1189" y="976"/>
                    <a:pt x="1189" y="973"/>
                    <a:pt x="1189" y="971"/>
                  </a:cubicBezTo>
                  <a:cubicBezTo>
                    <a:pt x="1192" y="953"/>
                    <a:pt x="1179" y="945"/>
                    <a:pt x="1166" y="936"/>
                  </a:cubicBezTo>
                  <a:cubicBezTo>
                    <a:pt x="1156" y="928"/>
                    <a:pt x="1149" y="915"/>
                    <a:pt x="1148" y="903"/>
                  </a:cubicBezTo>
                  <a:cubicBezTo>
                    <a:pt x="1147" y="892"/>
                    <a:pt x="1154" y="881"/>
                    <a:pt x="1158" y="869"/>
                  </a:cubicBezTo>
                  <a:cubicBezTo>
                    <a:pt x="1177" y="881"/>
                    <a:pt x="1195" y="893"/>
                    <a:pt x="1203" y="914"/>
                  </a:cubicBezTo>
                  <a:cubicBezTo>
                    <a:pt x="1205" y="918"/>
                    <a:pt x="1209" y="916"/>
                    <a:pt x="1210" y="913"/>
                  </a:cubicBezTo>
                  <a:cubicBezTo>
                    <a:pt x="1218" y="904"/>
                    <a:pt x="1229" y="900"/>
                    <a:pt x="1239" y="894"/>
                  </a:cubicBezTo>
                  <a:cubicBezTo>
                    <a:pt x="1242" y="893"/>
                    <a:pt x="1245" y="892"/>
                    <a:pt x="1246" y="889"/>
                  </a:cubicBezTo>
                  <a:cubicBezTo>
                    <a:pt x="1251" y="873"/>
                    <a:pt x="1244" y="850"/>
                    <a:pt x="1230" y="838"/>
                  </a:cubicBezTo>
                  <a:cubicBezTo>
                    <a:pt x="1208" y="820"/>
                    <a:pt x="1209" y="803"/>
                    <a:pt x="1231" y="789"/>
                  </a:cubicBezTo>
                  <a:cubicBezTo>
                    <a:pt x="1238" y="784"/>
                    <a:pt x="1250" y="784"/>
                    <a:pt x="1251" y="788"/>
                  </a:cubicBezTo>
                  <a:cubicBezTo>
                    <a:pt x="1254" y="802"/>
                    <a:pt x="1259" y="791"/>
                    <a:pt x="1263" y="790"/>
                  </a:cubicBezTo>
                  <a:cubicBezTo>
                    <a:pt x="1277" y="784"/>
                    <a:pt x="1289" y="775"/>
                    <a:pt x="1306" y="773"/>
                  </a:cubicBezTo>
                  <a:cubicBezTo>
                    <a:pt x="1326" y="772"/>
                    <a:pt x="1340" y="756"/>
                    <a:pt x="1350" y="741"/>
                  </a:cubicBezTo>
                  <a:cubicBezTo>
                    <a:pt x="1356" y="732"/>
                    <a:pt x="1361" y="722"/>
                    <a:pt x="1368" y="714"/>
                  </a:cubicBezTo>
                  <a:cubicBezTo>
                    <a:pt x="1374" y="709"/>
                    <a:pt x="1373" y="702"/>
                    <a:pt x="1373" y="696"/>
                  </a:cubicBezTo>
                  <a:cubicBezTo>
                    <a:pt x="1373" y="693"/>
                    <a:pt x="1367" y="694"/>
                    <a:pt x="1369" y="690"/>
                  </a:cubicBezTo>
                  <a:cubicBezTo>
                    <a:pt x="1374" y="682"/>
                    <a:pt x="1370" y="674"/>
                    <a:pt x="1368" y="667"/>
                  </a:cubicBezTo>
                  <a:cubicBezTo>
                    <a:pt x="1365" y="659"/>
                    <a:pt x="1360" y="649"/>
                    <a:pt x="1352" y="643"/>
                  </a:cubicBezTo>
                  <a:cubicBezTo>
                    <a:pt x="1346" y="639"/>
                    <a:pt x="1349" y="638"/>
                    <a:pt x="1352" y="634"/>
                  </a:cubicBezTo>
                  <a:cubicBezTo>
                    <a:pt x="1360" y="625"/>
                    <a:pt x="1370" y="619"/>
                    <a:pt x="1381" y="614"/>
                  </a:cubicBezTo>
                  <a:cubicBezTo>
                    <a:pt x="1372" y="617"/>
                    <a:pt x="1367" y="602"/>
                    <a:pt x="1358" y="610"/>
                  </a:cubicBezTo>
                  <a:cubicBezTo>
                    <a:pt x="1352" y="615"/>
                    <a:pt x="1348" y="616"/>
                    <a:pt x="1345" y="607"/>
                  </a:cubicBezTo>
                  <a:cubicBezTo>
                    <a:pt x="1343" y="601"/>
                    <a:pt x="1333" y="605"/>
                    <a:pt x="1331" y="598"/>
                  </a:cubicBezTo>
                  <a:cubicBezTo>
                    <a:pt x="1330" y="596"/>
                    <a:pt x="1331" y="595"/>
                    <a:pt x="1333" y="594"/>
                  </a:cubicBezTo>
                  <a:cubicBezTo>
                    <a:pt x="1348" y="592"/>
                    <a:pt x="1357" y="580"/>
                    <a:pt x="1369" y="573"/>
                  </a:cubicBezTo>
                  <a:cubicBezTo>
                    <a:pt x="1372" y="570"/>
                    <a:pt x="1374" y="570"/>
                    <a:pt x="1376" y="573"/>
                  </a:cubicBezTo>
                  <a:cubicBezTo>
                    <a:pt x="1378" y="575"/>
                    <a:pt x="1378" y="577"/>
                    <a:pt x="1376" y="579"/>
                  </a:cubicBezTo>
                  <a:cubicBezTo>
                    <a:pt x="1372" y="583"/>
                    <a:pt x="1364" y="587"/>
                    <a:pt x="1371" y="593"/>
                  </a:cubicBezTo>
                  <a:cubicBezTo>
                    <a:pt x="1377" y="598"/>
                    <a:pt x="1381" y="589"/>
                    <a:pt x="1386" y="587"/>
                  </a:cubicBezTo>
                  <a:cubicBezTo>
                    <a:pt x="1388" y="587"/>
                    <a:pt x="1391" y="585"/>
                    <a:pt x="1392" y="584"/>
                  </a:cubicBezTo>
                  <a:cubicBezTo>
                    <a:pt x="1397" y="581"/>
                    <a:pt x="1400" y="582"/>
                    <a:pt x="1404" y="586"/>
                  </a:cubicBezTo>
                  <a:cubicBezTo>
                    <a:pt x="1408" y="589"/>
                    <a:pt x="1409" y="592"/>
                    <a:pt x="1406" y="597"/>
                  </a:cubicBezTo>
                  <a:cubicBezTo>
                    <a:pt x="1400" y="605"/>
                    <a:pt x="1404" y="607"/>
                    <a:pt x="1413" y="607"/>
                  </a:cubicBezTo>
                  <a:cubicBezTo>
                    <a:pt x="1420" y="606"/>
                    <a:pt x="1426" y="613"/>
                    <a:pt x="1424" y="618"/>
                  </a:cubicBezTo>
                  <a:cubicBezTo>
                    <a:pt x="1420" y="625"/>
                    <a:pt x="1420" y="633"/>
                    <a:pt x="1420" y="642"/>
                  </a:cubicBezTo>
                  <a:cubicBezTo>
                    <a:pt x="1420" y="644"/>
                    <a:pt x="1421" y="647"/>
                    <a:pt x="1425" y="647"/>
                  </a:cubicBezTo>
                  <a:cubicBezTo>
                    <a:pt x="1450" y="642"/>
                    <a:pt x="1458" y="621"/>
                    <a:pt x="1443" y="601"/>
                  </a:cubicBezTo>
                  <a:cubicBezTo>
                    <a:pt x="1440" y="598"/>
                    <a:pt x="1437" y="595"/>
                    <a:pt x="1435" y="592"/>
                  </a:cubicBezTo>
                  <a:cubicBezTo>
                    <a:pt x="1431" y="588"/>
                    <a:pt x="1429" y="585"/>
                    <a:pt x="1437" y="582"/>
                  </a:cubicBezTo>
                  <a:cubicBezTo>
                    <a:pt x="1446" y="578"/>
                    <a:pt x="1452" y="571"/>
                    <a:pt x="1456" y="561"/>
                  </a:cubicBezTo>
                  <a:cubicBezTo>
                    <a:pt x="1460" y="550"/>
                    <a:pt x="1470" y="543"/>
                    <a:pt x="1483" y="546"/>
                  </a:cubicBezTo>
                  <a:cubicBezTo>
                    <a:pt x="1490" y="548"/>
                    <a:pt x="1495" y="546"/>
                    <a:pt x="1501" y="543"/>
                  </a:cubicBezTo>
                  <a:cubicBezTo>
                    <a:pt x="1524" y="528"/>
                    <a:pt x="1536" y="504"/>
                    <a:pt x="1552" y="483"/>
                  </a:cubicBezTo>
                  <a:cubicBezTo>
                    <a:pt x="1565" y="466"/>
                    <a:pt x="1563" y="444"/>
                    <a:pt x="1569" y="425"/>
                  </a:cubicBezTo>
                  <a:cubicBezTo>
                    <a:pt x="1574" y="410"/>
                    <a:pt x="1557" y="396"/>
                    <a:pt x="1545" y="404"/>
                  </a:cubicBezTo>
                  <a:cubicBezTo>
                    <a:pt x="1536" y="410"/>
                    <a:pt x="1530" y="405"/>
                    <a:pt x="1527" y="402"/>
                  </a:cubicBezTo>
                  <a:cubicBezTo>
                    <a:pt x="1522" y="397"/>
                    <a:pt x="1515" y="397"/>
                    <a:pt x="1510" y="392"/>
                  </a:cubicBezTo>
                  <a:cubicBezTo>
                    <a:pt x="1533" y="373"/>
                    <a:pt x="1556" y="353"/>
                    <a:pt x="1579" y="334"/>
                  </a:cubicBezTo>
                  <a:cubicBezTo>
                    <a:pt x="1587" y="328"/>
                    <a:pt x="1597" y="320"/>
                    <a:pt x="1607" y="325"/>
                  </a:cubicBezTo>
                  <a:cubicBezTo>
                    <a:pt x="1622" y="332"/>
                    <a:pt x="1634" y="330"/>
                    <a:pt x="1649" y="326"/>
                  </a:cubicBezTo>
                  <a:cubicBezTo>
                    <a:pt x="1658" y="323"/>
                    <a:pt x="1669" y="317"/>
                    <a:pt x="1677" y="332"/>
                  </a:cubicBezTo>
                  <a:cubicBezTo>
                    <a:pt x="1683" y="343"/>
                    <a:pt x="1692" y="326"/>
                    <a:pt x="1700" y="330"/>
                  </a:cubicBezTo>
                  <a:cubicBezTo>
                    <a:pt x="1702" y="331"/>
                    <a:pt x="1703" y="329"/>
                    <a:pt x="1703" y="326"/>
                  </a:cubicBezTo>
                  <a:cubicBezTo>
                    <a:pt x="1705" y="310"/>
                    <a:pt x="1736" y="287"/>
                    <a:pt x="1752" y="289"/>
                  </a:cubicBezTo>
                  <a:cubicBezTo>
                    <a:pt x="1751" y="294"/>
                    <a:pt x="1769" y="283"/>
                    <a:pt x="1758" y="296"/>
                  </a:cubicBezTo>
                  <a:cubicBezTo>
                    <a:pt x="1756" y="300"/>
                    <a:pt x="1760" y="301"/>
                    <a:pt x="1762" y="304"/>
                  </a:cubicBezTo>
                  <a:cubicBezTo>
                    <a:pt x="1764" y="307"/>
                    <a:pt x="1767" y="306"/>
                    <a:pt x="1769" y="304"/>
                  </a:cubicBezTo>
                  <a:cubicBezTo>
                    <a:pt x="1776" y="295"/>
                    <a:pt x="1790" y="296"/>
                    <a:pt x="1793" y="282"/>
                  </a:cubicBezTo>
                  <a:cubicBezTo>
                    <a:pt x="1795" y="274"/>
                    <a:pt x="1803" y="273"/>
                    <a:pt x="1809" y="280"/>
                  </a:cubicBezTo>
                  <a:cubicBezTo>
                    <a:pt x="1807" y="284"/>
                    <a:pt x="1801" y="280"/>
                    <a:pt x="1801" y="284"/>
                  </a:cubicBezTo>
                  <a:cubicBezTo>
                    <a:pt x="1800" y="299"/>
                    <a:pt x="1790" y="304"/>
                    <a:pt x="1780" y="311"/>
                  </a:cubicBezTo>
                  <a:cubicBezTo>
                    <a:pt x="1762" y="323"/>
                    <a:pt x="1752" y="344"/>
                    <a:pt x="1730" y="350"/>
                  </a:cubicBezTo>
                  <a:cubicBezTo>
                    <a:pt x="1729" y="350"/>
                    <a:pt x="1727" y="351"/>
                    <a:pt x="1727" y="353"/>
                  </a:cubicBezTo>
                  <a:cubicBezTo>
                    <a:pt x="1720" y="370"/>
                    <a:pt x="1709" y="386"/>
                    <a:pt x="1716" y="406"/>
                  </a:cubicBezTo>
                  <a:cubicBezTo>
                    <a:pt x="1718" y="414"/>
                    <a:pt x="1721" y="423"/>
                    <a:pt x="1723" y="431"/>
                  </a:cubicBezTo>
                  <a:cubicBezTo>
                    <a:pt x="1724" y="436"/>
                    <a:pt x="1723" y="443"/>
                    <a:pt x="1727" y="443"/>
                  </a:cubicBezTo>
                  <a:cubicBezTo>
                    <a:pt x="1732" y="443"/>
                    <a:pt x="1738" y="439"/>
                    <a:pt x="1739" y="433"/>
                  </a:cubicBezTo>
                  <a:cubicBezTo>
                    <a:pt x="1742" y="421"/>
                    <a:pt x="1752" y="413"/>
                    <a:pt x="1759" y="404"/>
                  </a:cubicBezTo>
                  <a:cubicBezTo>
                    <a:pt x="1767" y="395"/>
                    <a:pt x="1780" y="389"/>
                    <a:pt x="1783" y="375"/>
                  </a:cubicBezTo>
                  <a:cubicBezTo>
                    <a:pt x="1783" y="371"/>
                    <a:pt x="1789" y="373"/>
                    <a:pt x="1791" y="370"/>
                  </a:cubicBezTo>
                  <a:cubicBezTo>
                    <a:pt x="1780" y="366"/>
                    <a:pt x="1796" y="350"/>
                    <a:pt x="1780" y="348"/>
                  </a:cubicBezTo>
                  <a:cubicBezTo>
                    <a:pt x="1779" y="348"/>
                    <a:pt x="1778" y="346"/>
                    <a:pt x="1778" y="344"/>
                  </a:cubicBezTo>
                  <a:cubicBezTo>
                    <a:pt x="1778" y="341"/>
                    <a:pt x="1798" y="318"/>
                    <a:pt x="1801" y="318"/>
                  </a:cubicBezTo>
                  <a:cubicBezTo>
                    <a:pt x="1810" y="319"/>
                    <a:pt x="1818" y="306"/>
                    <a:pt x="1826" y="317"/>
                  </a:cubicBezTo>
                  <a:cubicBezTo>
                    <a:pt x="1831" y="308"/>
                    <a:pt x="1844" y="309"/>
                    <a:pt x="1847" y="311"/>
                  </a:cubicBezTo>
                  <a:cubicBezTo>
                    <a:pt x="1865" y="322"/>
                    <a:pt x="1874" y="306"/>
                    <a:pt x="1886" y="300"/>
                  </a:cubicBezTo>
                  <a:cubicBezTo>
                    <a:pt x="1891" y="298"/>
                    <a:pt x="1895" y="294"/>
                    <a:pt x="1900" y="293"/>
                  </a:cubicBezTo>
                  <a:cubicBezTo>
                    <a:pt x="1916" y="289"/>
                    <a:pt x="1927" y="274"/>
                    <a:pt x="1946" y="281"/>
                  </a:cubicBezTo>
                  <a:cubicBezTo>
                    <a:pt x="1956" y="285"/>
                    <a:pt x="1954" y="276"/>
                    <a:pt x="1953" y="270"/>
                  </a:cubicBezTo>
                  <a:cubicBezTo>
                    <a:pt x="1949" y="255"/>
                    <a:pt x="1936" y="249"/>
                    <a:pt x="1923" y="242"/>
                  </a:cubicBezTo>
                  <a:cubicBezTo>
                    <a:pt x="1929" y="240"/>
                    <a:pt x="1932" y="240"/>
                    <a:pt x="1937" y="244"/>
                  </a:cubicBezTo>
                  <a:cubicBezTo>
                    <a:pt x="1948" y="252"/>
                    <a:pt x="1966" y="241"/>
                    <a:pt x="1964" y="228"/>
                  </a:cubicBezTo>
                  <a:cubicBezTo>
                    <a:pt x="1963" y="222"/>
                    <a:pt x="1966" y="220"/>
                    <a:pt x="1970" y="220"/>
                  </a:cubicBezTo>
                  <a:cubicBezTo>
                    <a:pt x="1976" y="218"/>
                    <a:pt x="1972" y="223"/>
                    <a:pt x="1973" y="225"/>
                  </a:cubicBezTo>
                  <a:cubicBezTo>
                    <a:pt x="1974" y="230"/>
                    <a:pt x="1977" y="234"/>
                    <a:pt x="1983" y="232"/>
                  </a:cubicBezTo>
                  <a:cubicBezTo>
                    <a:pt x="1993" y="230"/>
                    <a:pt x="1999" y="233"/>
                    <a:pt x="2005" y="240"/>
                  </a:cubicBezTo>
                  <a:cubicBezTo>
                    <a:pt x="2011" y="247"/>
                    <a:pt x="2019" y="252"/>
                    <a:pt x="2028" y="251"/>
                  </a:cubicBezTo>
                  <a:cubicBezTo>
                    <a:pt x="2036" y="250"/>
                    <a:pt x="2039" y="243"/>
                    <a:pt x="2038" y="234"/>
                  </a:cubicBezTo>
                  <a:cubicBezTo>
                    <a:pt x="2038" y="230"/>
                    <a:pt x="2044" y="233"/>
                    <a:pt x="2044" y="232"/>
                  </a:cubicBezTo>
                  <a:cubicBezTo>
                    <a:pt x="2047" y="225"/>
                    <a:pt x="2059" y="232"/>
                    <a:pt x="2059" y="223"/>
                  </a:cubicBezTo>
                  <a:close/>
                  <a:moveTo>
                    <a:pt x="704" y="589"/>
                  </a:moveTo>
                  <a:cubicBezTo>
                    <a:pt x="709" y="597"/>
                    <a:pt x="708" y="608"/>
                    <a:pt x="704" y="616"/>
                  </a:cubicBezTo>
                  <a:cubicBezTo>
                    <a:pt x="702" y="620"/>
                    <a:pt x="690" y="620"/>
                    <a:pt x="683" y="619"/>
                  </a:cubicBezTo>
                  <a:cubicBezTo>
                    <a:pt x="676" y="617"/>
                    <a:pt x="669" y="613"/>
                    <a:pt x="663" y="609"/>
                  </a:cubicBezTo>
                  <a:cubicBezTo>
                    <a:pt x="657" y="604"/>
                    <a:pt x="650" y="599"/>
                    <a:pt x="658" y="590"/>
                  </a:cubicBezTo>
                  <a:cubicBezTo>
                    <a:pt x="670" y="575"/>
                    <a:pt x="656" y="564"/>
                    <a:pt x="649" y="553"/>
                  </a:cubicBezTo>
                  <a:cubicBezTo>
                    <a:pt x="644" y="544"/>
                    <a:pt x="638" y="537"/>
                    <a:pt x="643" y="526"/>
                  </a:cubicBezTo>
                  <a:cubicBezTo>
                    <a:pt x="649" y="512"/>
                    <a:pt x="657" y="500"/>
                    <a:pt x="674" y="498"/>
                  </a:cubicBezTo>
                  <a:cubicBezTo>
                    <a:pt x="680" y="497"/>
                    <a:pt x="686" y="498"/>
                    <a:pt x="692" y="498"/>
                  </a:cubicBezTo>
                  <a:cubicBezTo>
                    <a:pt x="698" y="497"/>
                    <a:pt x="700" y="501"/>
                    <a:pt x="700" y="507"/>
                  </a:cubicBezTo>
                  <a:cubicBezTo>
                    <a:pt x="700" y="513"/>
                    <a:pt x="698" y="518"/>
                    <a:pt x="692" y="516"/>
                  </a:cubicBezTo>
                  <a:cubicBezTo>
                    <a:pt x="681" y="512"/>
                    <a:pt x="678" y="522"/>
                    <a:pt x="672" y="526"/>
                  </a:cubicBezTo>
                  <a:cubicBezTo>
                    <a:pt x="678" y="532"/>
                    <a:pt x="675" y="545"/>
                    <a:pt x="687" y="546"/>
                  </a:cubicBezTo>
                  <a:cubicBezTo>
                    <a:pt x="688" y="546"/>
                    <a:pt x="690" y="547"/>
                    <a:pt x="690" y="547"/>
                  </a:cubicBezTo>
                  <a:cubicBezTo>
                    <a:pt x="691" y="560"/>
                    <a:pt x="707" y="558"/>
                    <a:pt x="713" y="569"/>
                  </a:cubicBezTo>
                  <a:cubicBezTo>
                    <a:pt x="693" y="572"/>
                    <a:pt x="693" y="572"/>
                    <a:pt x="704" y="589"/>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0" name="Freeform 4">
              <a:extLst>
                <a:ext uri="{FF2B5EF4-FFF2-40B4-BE49-F238E27FC236}">
                  <a16:creationId xmlns:a16="http://schemas.microsoft.com/office/drawing/2014/main" id="{1463B51E-6173-0D01-545C-72AC26FBA87C}"/>
                </a:ext>
              </a:extLst>
            </p:cNvPr>
            <p:cNvSpPr>
              <a:spLocks noEditPoints="1"/>
            </p:cNvSpPr>
            <p:nvPr/>
          </p:nvSpPr>
          <p:spPr bwMode="auto">
            <a:xfrm>
              <a:off x="2268994" y="1944559"/>
              <a:ext cx="3182947" cy="3735447"/>
            </a:xfrm>
            <a:custGeom>
              <a:avLst/>
              <a:gdLst>
                <a:gd name="T0" fmla="*/ 1175 w 1335"/>
                <a:gd name="T1" fmla="*/ 940 h 1566"/>
                <a:gd name="T2" fmla="*/ 1056 w 1335"/>
                <a:gd name="T3" fmla="*/ 840 h 1566"/>
                <a:gd name="T4" fmla="*/ 910 w 1335"/>
                <a:gd name="T5" fmla="*/ 859 h 1566"/>
                <a:gd name="T6" fmla="*/ 797 w 1335"/>
                <a:gd name="T7" fmla="*/ 770 h 1566"/>
                <a:gd name="T8" fmla="*/ 706 w 1335"/>
                <a:gd name="T9" fmla="*/ 720 h 1566"/>
                <a:gd name="T10" fmla="*/ 778 w 1335"/>
                <a:gd name="T11" fmla="*/ 636 h 1566"/>
                <a:gd name="T12" fmla="*/ 880 w 1335"/>
                <a:gd name="T13" fmla="*/ 669 h 1566"/>
                <a:gd name="T14" fmla="*/ 924 w 1335"/>
                <a:gd name="T15" fmla="*/ 540 h 1566"/>
                <a:gd name="T16" fmla="*/ 1051 w 1335"/>
                <a:gd name="T17" fmla="*/ 459 h 1566"/>
                <a:gd name="T18" fmla="*/ 1030 w 1335"/>
                <a:gd name="T19" fmla="*/ 404 h 1566"/>
                <a:gd name="T20" fmla="*/ 1151 w 1335"/>
                <a:gd name="T21" fmla="*/ 422 h 1566"/>
                <a:gd name="T22" fmla="*/ 1098 w 1335"/>
                <a:gd name="T23" fmla="*/ 319 h 1566"/>
                <a:gd name="T24" fmla="*/ 983 w 1335"/>
                <a:gd name="T25" fmla="*/ 246 h 1566"/>
                <a:gd name="T26" fmla="*/ 895 w 1335"/>
                <a:gd name="T27" fmla="*/ 273 h 1566"/>
                <a:gd name="T28" fmla="*/ 856 w 1335"/>
                <a:gd name="T29" fmla="*/ 345 h 1566"/>
                <a:gd name="T30" fmla="*/ 767 w 1335"/>
                <a:gd name="T31" fmla="*/ 209 h 1566"/>
                <a:gd name="T32" fmla="*/ 869 w 1335"/>
                <a:gd name="T33" fmla="*/ 195 h 1566"/>
                <a:gd name="T34" fmla="*/ 905 w 1335"/>
                <a:gd name="T35" fmla="*/ 88 h 1566"/>
                <a:gd name="T36" fmla="*/ 921 w 1335"/>
                <a:gd name="T37" fmla="*/ 168 h 1566"/>
                <a:gd name="T38" fmla="*/ 1015 w 1335"/>
                <a:gd name="T39" fmla="*/ 215 h 1566"/>
                <a:gd name="T40" fmla="*/ 1042 w 1335"/>
                <a:gd name="T41" fmla="*/ 170 h 1566"/>
                <a:gd name="T42" fmla="*/ 942 w 1335"/>
                <a:gd name="T43" fmla="*/ 58 h 1566"/>
                <a:gd name="T44" fmla="*/ 823 w 1335"/>
                <a:gd name="T45" fmla="*/ 58 h 1566"/>
                <a:gd name="T46" fmla="*/ 841 w 1335"/>
                <a:gd name="T47" fmla="*/ 87 h 1566"/>
                <a:gd name="T48" fmla="*/ 734 w 1335"/>
                <a:gd name="T49" fmla="*/ 53 h 1566"/>
                <a:gd name="T50" fmla="*/ 725 w 1335"/>
                <a:gd name="T51" fmla="*/ 37 h 1566"/>
                <a:gd name="T52" fmla="*/ 595 w 1335"/>
                <a:gd name="T53" fmla="*/ 119 h 1566"/>
                <a:gd name="T54" fmla="*/ 539 w 1335"/>
                <a:gd name="T55" fmla="*/ 102 h 1566"/>
                <a:gd name="T56" fmla="*/ 625 w 1335"/>
                <a:gd name="T57" fmla="*/ 18 h 1566"/>
                <a:gd name="T58" fmla="*/ 546 w 1335"/>
                <a:gd name="T59" fmla="*/ 40 h 1566"/>
                <a:gd name="T60" fmla="*/ 436 w 1335"/>
                <a:gd name="T61" fmla="*/ 25 h 1566"/>
                <a:gd name="T62" fmla="*/ 508 w 1335"/>
                <a:gd name="T63" fmla="*/ 89 h 1566"/>
                <a:gd name="T64" fmla="*/ 395 w 1335"/>
                <a:gd name="T65" fmla="*/ 84 h 1566"/>
                <a:gd name="T66" fmla="*/ 274 w 1335"/>
                <a:gd name="T67" fmla="*/ 91 h 1566"/>
                <a:gd name="T68" fmla="*/ 58 w 1335"/>
                <a:gd name="T69" fmla="*/ 85 h 1566"/>
                <a:gd name="T70" fmla="*/ 6 w 1335"/>
                <a:gd name="T71" fmla="*/ 171 h 1566"/>
                <a:gd name="T72" fmla="*/ 27 w 1335"/>
                <a:gd name="T73" fmla="*/ 245 h 1566"/>
                <a:gd name="T74" fmla="*/ 82 w 1335"/>
                <a:gd name="T75" fmla="*/ 302 h 1566"/>
                <a:gd name="T76" fmla="*/ 130 w 1335"/>
                <a:gd name="T77" fmla="*/ 292 h 1566"/>
                <a:gd name="T78" fmla="*/ 164 w 1335"/>
                <a:gd name="T79" fmla="*/ 264 h 1566"/>
                <a:gd name="T80" fmla="*/ 292 w 1335"/>
                <a:gd name="T81" fmla="*/ 270 h 1566"/>
                <a:gd name="T82" fmla="*/ 370 w 1335"/>
                <a:gd name="T83" fmla="*/ 330 h 1566"/>
                <a:gd name="T84" fmla="*/ 462 w 1335"/>
                <a:gd name="T85" fmla="*/ 561 h 1566"/>
                <a:gd name="T86" fmla="*/ 582 w 1335"/>
                <a:gd name="T87" fmla="*/ 694 h 1566"/>
                <a:gd name="T88" fmla="*/ 659 w 1335"/>
                <a:gd name="T89" fmla="*/ 763 h 1566"/>
                <a:gd name="T90" fmla="*/ 804 w 1335"/>
                <a:gd name="T91" fmla="*/ 817 h 1566"/>
                <a:gd name="T92" fmla="*/ 925 w 1335"/>
                <a:gd name="T93" fmla="*/ 950 h 1566"/>
                <a:gd name="T94" fmla="*/ 948 w 1335"/>
                <a:gd name="T95" fmla="*/ 1107 h 1566"/>
                <a:gd name="T96" fmla="*/ 947 w 1335"/>
                <a:gd name="T97" fmla="*/ 1386 h 1566"/>
                <a:gd name="T98" fmla="*/ 931 w 1335"/>
                <a:gd name="T99" fmla="*/ 1479 h 1566"/>
                <a:gd name="T100" fmla="*/ 947 w 1335"/>
                <a:gd name="T101" fmla="*/ 1532 h 1566"/>
                <a:gd name="T102" fmla="*/ 984 w 1335"/>
                <a:gd name="T103" fmla="*/ 1562 h 1566"/>
                <a:gd name="T104" fmla="*/ 1027 w 1335"/>
                <a:gd name="T105" fmla="*/ 1382 h 1566"/>
                <a:gd name="T106" fmla="*/ 1169 w 1335"/>
                <a:gd name="T107" fmla="*/ 1254 h 1566"/>
                <a:gd name="T108" fmla="*/ 1306 w 1335"/>
                <a:gd name="T109" fmla="*/ 1061 h 1566"/>
                <a:gd name="T110" fmla="*/ 720 w 1335"/>
                <a:gd name="T111" fmla="*/ 125 h 1566"/>
                <a:gd name="T112" fmla="*/ 548 w 1335"/>
                <a:gd name="T113" fmla="*/ 619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5" h="1566">
                  <a:moveTo>
                    <a:pt x="1314" y="992"/>
                  </a:moveTo>
                  <a:cubicBezTo>
                    <a:pt x="1312" y="992"/>
                    <a:pt x="1309" y="989"/>
                    <a:pt x="1307" y="987"/>
                  </a:cubicBezTo>
                  <a:cubicBezTo>
                    <a:pt x="1291" y="969"/>
                    <a:pt x="1270" y="967"/>
                    <a:pt x="1247" y="969"/>
                  </a:cubicBezTo>
                  <a:cubicBezTo>
                    <a:pt x="1244" y="969"/>
                    <a:pt x="1239" y="971"/>
                    <a:pt x="1238" y="967"/>
                  </a:cubicBezTo>
                  <a:cubicBezTo>
                    <a:pt x="1236" y="953"/>
                    <a:pt x="1224" y="954"/>
                    <a:pt x="1214" y="950"/>
                  </a:cubicBezTo>
                  <a:cubicBezTo>
                    <a:pt x="1208" y="948"/>
                    <a:pt x="1202" y="944"/>
                    <a:pt x="1200" y="955"/>
                  </a:cubicBezTo>
                  <a:cubicBezTo>
                    <a:pt x="1200" y="957"/>
                    <a:pt x="1197" y="957"/>
                    <a:pt x="1195" y="957"/>
                  </a:cubicBezTo>
                  <a:cubicBezTo>
                    <a:pt x="1194" y="957"/>
                    <a:pt x="1192" y="956"/>
                    <a:pt x="1193" y="954"/>
                  </a:cubicBezTo>
                  <a:cubicBezTo>
                    <a:pt x="1198" y="935"/>
                    <a:pt x="1181" y="946"/>
                    <a:pt x="1175" y="940"/>
                  </a:cubicBezTo>
                  <a:cubicBezTo>
                    <a:pt x="1183" y="933"/>
                    <a:pt x="1186" y="926"/>
                    <a:pt x="1175" y="919"/>
                  </a:cubicBezTo>
                  <a:cubicBezTo>
                    <a:pt x="1173" y="918"/>
                    <a:pt x="1171" y="914"/>
                    <a:pt x="1171" y="911"/>
                  </a:cubicBezTo>
                  <a:cubicBezTo>
                    <a:pt x="1170" y="896"/>
                    <a:pt x="1158" y="890"/>
                    <a:pt x="1146" y="885"/>
                  </a:cubicBezTo>
                  <a:cubicBezTo>
                    <a:pt x="1136" y="881"/>
                    <a:pt x="1126" y="879"/>
                    <a:pt x="1115" y="879"/>
                  </a:cubicBezTo>
                  <a:cubicBezTo>
                    <a:pt x="1106" y="879"/>
                    <a:pt x="1099" y="875"/>
                    <a:pt x="1097" y="869"/>
                  </a:cubicBezTo>
                  <a:cubicBezTo>
                    <a:pt x="1095" y="861"/>
                    <a:pt x="1087" y="858"/>
                    <a:pt x="1083" y="857"/>
                  </a:cubicBezTo>
                  <a:cubicBezTo>
                    <a:pt x="1069" y="856"/>
                    <a:pt x="1068" y="848"/>
                    <a:pt x="1069" y="837"/>
                  </a:cubicBezTo>
                  <a:cubicBezTo>
                    <a:pt x="1069" y="835"/>
                    <a:pt x="1068" y="834"/>
                    <a:pt x="1068" y="834"/>
                  </a:cubicBezTo>
                  <a:cubicBezTo>
                    <a:pt x="1061" y="834"/>
                    <a:pt x="1063" y="850"/>
                    <a:pt x="1056" y="840"/>
                  </a:cubicBezTo>
                  <a:cubicBezTo>
                    <a:pt x="1051" y="833"/>
                    <a:pt x="1047" y="834"/>
                    <a:pt x="1041" y="837"/>
                  </a:cubicBezTo>
                  <a:cubicBezTo>
                    <a:pt x="1029" y="844"/>
                    <a:pt x="1016" y="832"/>
                    <a:pt x="1004" y="837"/>
                  </a:cubicBezTo>
                  <a:cubicBezTo>
                    <a:pt x="1001" y="838"/>
                    <a:pt x="998" y="835"/>
                    <a:pt x="998" y="833"/>
                  </a:cubicBezTo>
                  <a:cubicBezTo>
                    <a:pt x="997" y="821"/>
                    <a:pt x="986" y="822"/>
                    <a:pt x="982" y="823"/>
                  </a:cubicBezTo>
                  <a:cubicBezTo>
                    <a:pt x="973" y="825"/>
                    <a:pt x="963" y="830"/>
                    <a:pt x="968" y="843"/>
                  </a:cubicBezTo>
                  <a:cubicBezTo>
                    <a:pt x="969" y="846"/>
                    <a:pt x="967" y="848"/>
                    <a:pt x="965" y="848"/>
                  </a:cubicBezTo>
                  <a:cubicBezTo>
                    <a:pt x="962" y="849"/>
                    <a:pt x="961" y="847"/>
                    <a:pt x="960" y="844"/>
                  </a:cubicBezTo>
                  <a:cubicBezTo>
                    <a:pt x="960" y="836"/>
                    <a:pt x="960" y="827"/>
                    <a:pt x="969" y="818"/>
                  </a:cubicBezTo>
                  <a:cubicBezTo>
                    <a:pt x="940" y="823"/>
                    <a:pt x="922" y="838"/>
                    <a:pt x="910" y="859"/>
                  </a:cubicBezTo>
                  <a:cubicBezTo>
                    <a:pt x="900" y="851"/>
                    <a:pt x="892" y="839"/>
                    <a:pt x="880" y="846"/>
                  </a:cubicBezTo>
                  <a:cubicBezTo>
                    <a:pt x="871" y="851"/>
                    <a:pt x="867" y="849"/>
                    <a:pt x="860" y="844"/>
                  </a:cubicBezTo>
                  <a:cubicBezTo>
                    <a:pt x="845" y="832"/>
                    <a:pt x="840" y="819"/>
                    <a:pt x="849" y="801"/>
                  </a:cubicBezTo>
                  <a:cubicBezTo>
                    <a:pt x="849" y="799"/>
                    <a:pt x="849" y="797"/>
                    <a:pt x="849" y="795"/>
                  </a:cubicBezTo>
                  <a:cubicBezTo>
                    <a:pt x="850" y="786"/>
                    <a:pt x="850" y="779"/>
                    <a:pt x="838" y="781"/>
                  </a:cubicBezTo>
                  <a:cubicBezTo>
                    <a:pt x="836" y="781"/>
                    <a:pt x="834" y="780"/>
                    <a:pt x="832" y="780"/>
                  </a:cubicBezTo>
                  <a:cubicBezTo>
                    <a:pt x="831" y="779"/>
                    <a:pt x="830" y="779"/>
                    <a:pt x="829" y="778"/>
                  </a:cubicBezTo>
                  <a:cubicBezTo>
                    <a:pt x="820" y="779"/>
                    <a:pt x="811" y="780"/>
                    <a:pt x="802" y="781"/>
                  </a:cubicBezTo>
                  <a:cubicBezTo>
                    <a:pt x="794" y="780"/>
                    <a:pt x="794" y="773"/>
                    <a:pt x="797" y="770"/>
                  </a:cubicBezTo>
                  <a:cubicBezTo>
                    <a:pt x="805" y="761"/>
                    <a:pt x="807" y="751"/>
                    <a:pt x="809" y="739"/>
                  </a:cubicBezTo>
                  <a:cubicBezTo>
                    <a:pt x="813" y="723"/>
                    <a:pt x="813" y="721"/>
                    <a:pt x="796" y="721"/>
                  </a:cubicBezTo>
                  <a:cubicBezTo>
                    <a:pt x="791" y="721"/>
                    <a:pt x="786" y="721"/>
                    <a:pt x="781" y="721"/>
                  </a:cubicBezTo>
                  <a:cubicBezTo>
                    <a:pt x="772" y="720"/>
                    <a:pt x="772" y="726"/>
                    <a:pt x="773" y="732"/>
                  </a:cubicBezTo>
                  <a:cubicBezTo>
                    <a:pt x="773" y="734"/>
                    <a:pt x="772" y="737"/>
                    <a:pt x="772" y="739"/>
                  </a:cubicBezTo>
                  <a:cubicBezTo>
                    <a:pt x="767" y="743"/>
                    <a:pt x="762" y="748"/>
                    <a:pt x="757" y="752"/>
                  </a:cubicBezTo>
                  <a:cubicBezTo>
                    <a:pt x="751" y="752"/>
                    <a:pt x="745" y="752"/>
                    <a:pt x="739" y="752"/>
                  </a:cubicBezTo>
                  <a:cubicBezTo>
                    <a:pt x="728" y="752"/>
                    <a:pt x="722" y="744"/>
                    <a:pt x="718" y="736"/>
                  </a:cubicBezTo>
                  <a:cubicBezTo>
                    <a:pt x="715" y="729"/>
                    <a:pt x="711" y="724"/>
                    <a:pt x="706" y="720"/>
                  </a:cubicBezTo>
                  <a:cubicBezTo>
                    <a:pt x="706" y="704"/>
                    <a:pt x="706" y="687"/>
                    <a:pt x="707" y="671"/>
                  </a:cubicBezTo>
                  <a:cubicBezTo>
                    <a:pt x="710" y="670"/>
                    <a:pt x="712" y="667"/>
                    <a:pt x="711" y="663"/>
                  </a:cubicBezTo>
                  <a:cubicBezTo>
                    <a:pt x="715" y="658"/>
                    <a:pt x="719" y="653"/>
                    <a:pt x="724" y="648"/>
                  </a:cubicBezTo>
                  <a:cubicBezTo>
                    <a:pt x="724" y="645"/>
                    <a:pt x="725" y="643"/>
                    <a:pt x="726" y="642"/>
                  </a:cubicBezTo>
                  <a:cubicBezTo>
                    <a:pt x="725" y="643"/>
                    <a:pt x="724" y="645"/>
                    <a:pt x="724" y="647"/>
                  </a:cubicBezTo>
                  <a:cubicBezTo>
                    <a:pt x="734" y="649"/>
                    <a:pt x="738" y="639"/>
                    <a:pt x="745" y="635"/>
                  </a:cubicBezTo>
                  <a:cubicBezTo>
                    <a:pt x="752" y="636"/>
                    <a:pt x="759" y="636"/>
                    <a:pt x="766" y="636"/>
                  </a:cubicBezTo>
                  <a:cubicBezTo>
                    <a:pt x="767" y="637"/>
                    <a:pt x="768" y="637"/>
                    <a:pt x="769" y="638"/>
                  </a:cubicBezTo>
                  <a:cubicBezTo>
                    <a:pt x="772" y="639"/>
                    <a:pt x="776" y="640"/>
                    <a:pt x="778" y="636"/>
                  </a:cubicBezTo>
                  <a:cubicBezTo>
                    <a:pt x="787" y="642"/>
                    <a:pt x="787" y="635"/>
                    <a:pt x="790" y="630"/>
                  </a:cubicBezTo>
                  <a:cubicBezTo>
                    <a:pt x="798" y="630"/>
                    <a:pt x="806" y="630"/>
                    <a:pt x="814" y="630"/>
                  </a:cubicBezTo>
                  <a:cubicBezTo>
                    <a:pt x="816" y="636"/>
                    <a:pt x="821" y="636"/>
                    <a:pt x="826" y="635"/>
                  </a:cubicBezTo>
                  <a:cubicBezTo>
                    <a:pt x="830" y="635"/>
                    <a:pt x="834" y="636"/>
                    <a:pt x="838" y="636"/>
                  </a:cubicBezTo>
                  <a:cubicBezTo>
                    <a:pt x="838" y="636"/>
                    <a:pt x="838" y="636"/>
                    <a:pt x="838" y="636"/>
                  </a:cubicBezTo>
                  <a:cubicBezTo>
                    <a:pt x="845" y="644"/>
                    <a:pt x="853" y="651"/>
                    <a:pt x="851" y="663"/>
                  </a:cubicBezTo>
                  <a:cubicBezTo>
                    <a:pt x="850" y="670"/>
                    <a:pt x="855" y="676"/>
                    <a:pt x="859" y="680"/>
                  </a:cubicBezTo>
                  <a:cubicBezTo>
                    <a:pt x="865" y="686"/>
                    <a:pt x="874" y="689"/>
                    <a:pt x="879" y="678"/>
                  </a:cubicBezTo>
                  <a:cubicBezTo>
                    <a:pt x="879" y="675"/>
                    <a:pt x="880" y="672"/>
                    <a:pt x="880" y="669"/>
                  </a:cubicBezTo>
                  <a:cubicBezTo>
                    <a:pt x="882" y="654"/>
                    <a:pt x="873" y="642"/>
                    <a:pt x="869" y="630"/>
                  </a:cubicBezTo>
                  <a:cubicBezTo>
                    <a:pt x="869" y="628"/>
                    <a:pt x="869" y="626"/>
                    <a:pt x="869" y="624"/>
                  </a:cubicBezTo>
                  <a:cubicBezTo>
                    <a:pt x="873" y="622"/>
                    <a:pt x="875" y="620"/>
                    <a:pt x="873" y="615"/>
                  </a:cubicBezTo>
                  <a:cubicBezTo>
                    <a:pt x="874" y="614"/>
                    <a:pt x="874" y="613"/>
                    <a:pt x="874" y="612"/>
                  </a:cubicBezTo>
                  <a:cubicBezTo>
                    <a:pt x="881" y="607"/>
                    <a:pt x="886" y="601"/>
                    <a:pt x="891" y="595"/>
                  </a:cubicBezTo>
                  <a:cubicBezTo>
                    <a:pt x="894" y="594"/>
                    <a:pt x="897" y="592"/>
                    <a:pt x="898" y="588"/>
                  </a:cubicBezTo>
                  <a:cubicBezTo>
                    <a:pt x="920" y="583"/>
                    <a:pt x="929" y="561"/>
                    <a:pt x="916" y="546"/>
                  </a:cubicBezTo>
                  <a:cubicBezTo>
                    <a:pt x="916" y="542"/>
                    <a:pt x="916" y="538"/>
                    <a:pt x="916" y="534"/>
                  </a:cubicBezTo>
                  <a:cubicBezTo>
                    <a:pt x="921" y="534"/>
                    <a:pt x="921" y="545"/>
                    <a:pt x="924" y="540"/>
                  </a:cubicBezTo>
                  <a:cubicBezTo>
                    <a:pt x="928" y="532"/>
                    <a:pt x="938" y="530"/>
                    <a:pt x="940" y="520"/>
                  </a:cubicBezTo>
                  <a:cubicBezTo>
                    <a:pt x="942" y="511"/>
                    <a:pt x="950" y="506"/>
                    <a:pt x="957" y="505"/>
                  </a:cubicBezTo>
                  <a:cubicBezTo>
                    <a:pt x="973" y="502"/>
                    <a:pt x="977" y="494"/>
                    <a:pt x="976" y="480"/>
                  </a:cubicBezTo>
                  <a:cubicBezTo>
                    <a:pt x="979" y="479"/>
                    <a:pt x="982" y="478"/>
                    <a:pt x="982" y="474"/>
                  </a:cubicBezTo>
                  <a:cubicBezTo>
                    <a:pt x="988" y="475"/>
                    <a:pt x="992" y="471"/>
                    <a:pt x="996" y="468"/>
                  </a:cubicBezTo>
                  <a:cubicBezTo>
                    <a:pt x="1004" y="462"/>
                    <a:pt x="1014" y="458"/>
                    <a:pt x="1024" y="459"/>
                  </a:cubicBezTo>
                  <a:cubicBezTo>
                    <a:pt x="1020" y="461"/>
                    <a:pt x="1019" y="465"/>
                    <a:pt x="1018" y="470"/>
                  </a:cubicBezTo>
                  <a:cubicBezTo>
                    <a:pt x="1026" y="473"/>
                    <a:pt x="1033" y="472"/>
                    <a:pt x="1038" y="464"/>
                  </a:cubicBezTo>
                  <a:cubicBezTo>
                    <a:pt x="1041" y="460"/>
                    <a:pt x="1046" y="459"/>
                    <a:pt x="1051" y="459"/>
                  </a:cubicBezTo>
                  <a:cubicBezTo>
                    <a:pt x="1065" y="462"/>
                    <a:pt x="1069" y="446"/>
                    <a:pt x="1080" y="443"/>
                  </a:cubicBezTo>
                  <a:cubicBezTo>
                    <a:pt x="1075" y="444"/>
                    <a:pt x="1074" y="430"/>
                    <a:pt x="1070" y="438"/>
                  </a:cubicBezTo>
                  <a:cubicBezTo>
                    <a:pt x="1064" y="450"/>
                    <a:pt x="1056" y="446"/>
                    <a:pt x="1048" y="447"/>
                  </a:cubicBezTo>
                  <a:cubicBezTo>
                    <a:pt x="1044" y="446"/>
                    <a:pt x="1042" y="440"/>
                    <a:pt x="1036" y="441"/>
                  </a:cubicBezTo>
                  <a:cubicBezTo>
                    <a:pt x="1036" y="439"/>
                    <a:pt x="1035" y="437"/>
                    <a:pt x="1035" y="435"/>
                  </a:cubicBezTo>
                  <a:cubicBezTo>
                    <a:pt x="1038" y="429"/>
                    <a:pt x="1032" y="426"/>
                    <a:pt x="1031" y="422"/>
                  </a:cubicBezTo>
                  <a:cubicBezTo>
                    <a:pt x="1032" y="422"/>
                    <a:pt x="1032" y="421"/>
                    <a:pt x="1031" y="420"/>
                  </a:cubicBezTo>
                  <a:cubicBezTo>
                    <a:pt x="1039" y="411"/>
                    <a:pt x="1039" y="409"/>
                    <a:pt x="1033" y="405"/>
                  </a:cubicBezTo>
                  <a:cubicBezTo>
                    <a:pt x="1032" y="405"/>
                    <a:pt x="1031" y="404"/>
                    <a:pt x="1030" y="404"/>
                  </a:cubicBezTo>
                  <a:cubicBezTo>
                    <a:pt x="1026" y="401"/>
                    <a:pt x="1022" y="401"/>
                    <a:pt x="1018" y="401"/>
                  </a:cubicBezTo>
                  <a:cubicBezTo>
                    <a:pt x="1019" y="388"/>
                    <a:pt x="1030" y="392"/>
                    <a:pt x="1039" y="388"/>
                  </a:cubicBezTo>
                  <a:cubicBezTo>
                    <a:pt x="1048" y="388"/>
                    <a:pt x="1057" y="388"/>
                    <a:pt x="1066" y="388"/>
                  </a:cubicBezTo>
                  <a:cubicBezTo>
                    <a:pt x="1084" y="396"/>
                    <a:pt x="1097" y="384"/>
                    <a:pt x="1113" y="371"/>
                  </a:cubicBezTo>
                  <a:cubicBezTo>
                    <a:pt x="1106" y="391"/>
                    <a:pt x="1095" y="405"/>
                    <a:pt x="1088" y="421"/>
                  </a:cubicBezTo>
                  <a:cubicBezTo>
                    <a:pt x="1102" y="427"/>
                    <a:pt x="1118" y="417"/>
                    <a:pt x="1132" y="426"/>
                  </a:cubicBezTo>
                  <a:cubicBezTo>
                    <a:pt x="1135" y="428"/>
                    <a:pt x="1140" y="428"/>
                    <a:pt x="1143" y="431"/>
                  </a:cubicBezTo>
                  <a:cubicBezTo>
                    <a:pt x="1145" y="433"/>
                    <a:pt x="1150" y="434"/>
                    <a:pt x="1152" y="430"/>
                  </a:cubicBezTo>
                  <a:cubicBezTo>
                    <a:pt x="1154" y="428"/>
                    <a:pt x="1153" y="425"/>
                    <a:pt x="1151" y="422"/>
                  </a:cubicBezTo>
                  <a:cubicBezTo>
                    <a:pt x="1147" y="417"/>
                    <a:pt x="1140" y="412"/>
                    <a:pt x="1144" y="404"/>
                  </a:cubicBezTo>
                  <a:cubicBezTo>
                    <a:pt x="1144" y="403"/>
                    <a:pt x="1142" y="401"/>
                    <a:pt x="1141" y="402"/>
                  </a:cubicBezTo>
                  <a:cubicBezTo>
                    <a:pt x="1131" y="406"/>
                    <a:pt x="1126" y="396"/>
                    <a:pt x="1119" y="393"/>
                  </a:cubicBezTo>
                  <a:cubicBezTo>
                    <a:pt x="1117" y="392"/>
                    <a:pt x="1113" y="393"/>
                    <a:pt x="1116" y="388"/>
                  </a:cubicBezTo>
                  <a:cubicBezTo>
                    <a:pt x="1119" y="382"/>
                    <a:pt x="1120" y="374"/>
                    <a:pt x="1122" y="370"/>
                  </a:cubicBezTo>
                  <a:cubicBezTo>
                    <a:pt x="1131" y="351"/>
                    <a:pt x="1126" y="342"/>
                    <a:pt x="1108" y="337"/>
                  </a:cubicBezTo>
                  <a:cubicBezTo>
                    <a:pt x="1105" y="334"/>
                    <a:pt x="1099" y="339"/>
                    <a:pt x="1096" y="333"/>
                  </a:cubicBezTo>
                  <a:cubicBezTo>
                    <a:pt x="1099" y="333"/>
                    <a:pt x="1104" y="334"/>
                    <a:pt x="1104" y="331"/>
                  </a:cubicBezTo>
                  <a:cubicBezTo>
                    <a:pt x="1104" y="326"/>
                    <a:pt x="1102" y="319"/>
                    <a:pt x="1098" y="319"/>
                  </a:cubicBezTo>
                  <a:cubicBezTo>
                    <a:pt x="1082" y="320"/>
                    <a:pt x="1077" y="306"/>
                    <a:pt x="1066" y="300"/>
                  </a:cubicBezTo>
                  <a:cubicBezTo>
                    <a:pt x="1066" y="297"/>
                    <a:pt x="1066" y="294"/>
                    <a:pt x="1066" y="291"/>
                  </a:cubicBezTo>
                  <a:cubicBezTo>
                    <a:pt x="1066" y="288"/>
                    <a:pt x="1067" y="284"/>
                    <a:pt x="1065" y="282"/>
                  </a:cubicBezTo>
                  <a:cubicBezTo>
                    <a:pt x="1058" y="272"/>
                    <a:pt x="1050" y="262"/>
                    <a:pt x="1042" y="252"/>
                  </a:cubicBezTo>
                  <a:cubicBezTo>
                    <a:pt x="1037" y="247"/>
                    <a:pt x="1029" y="241"/>
                    <a:pt x="1026" y="250"/>
                  </a:cubicBezTo>
                  <a:cubicBezTo>
                    <a:pt x="1022" y="260"/>
                    <a:pt x="1014" y="265"/>
                    <a:pt x="1009" y="272"/>
                  </a:cubicBezTo>
                  <a:cubicBezTo>
                    <a:pt x="1007" y="272"/>
                    <a:pt x="1005" y="272"/>
                    <a:pt x="1003" y="272"/>
                  </a:cubicBezTo>
                  <a:cubicBezTo>
                    <a:pt x="997" y="266"/>
                    <a:pt x="991" y="259"/>
                    <a:pt x="984" y="252"/>
                  </a:cubicBezTo>
                  <a:cubicBezTo>
                    <a:pt x="984" y="250"/>
                    <a:pt x="983" y="248"/>
                    <a:pt x="983" y="246"/>
                  </a:cubicBezTo>
                  <a:cubicBezTo>
                    <a:pt x="986" y="237"/>
                    <a:pt x="982" y="233"/>
                    <a:pt x="973" y="234"/>
                  </a:cubicBezTo>
                  <a:cubicBezTo>
                    <a:pt x="970" y="232"/>
                    <a:pt x="967" y="230"/>
                    <a:pt x="964" y="228"/>
                  </a:cubicBezTo>
                  <a:cubicBezTo>
                    <a:pt x="960" y="223"/>
                    <a:pt x="957" y="217"/>
                    <a:pt x="949" y="217"/>
                  </a:cubicBezTo>
                  <a:cubicBezTo>
                    <a:pt x="947" y="217"/>
                    <a:pt x="945" y="216"/>
                    <a:pt x="943" y="216"/>
                  </a:cubicBezTo>
                  <a:cubicBezTo>
                    <a:pt x="937" y="215"/>
                    <a:pt x="931" y="215"/>
                    <a:pt x="924" y="212"/>
                  </a:cubicBezTo>
                  <a:cubicBezTo>
                    <a:pt x="908" y="203"/>
                    <a:pt x="898" y="211"/>
                    <a:pt x="898" y="228"/>
                  </a:cubicBezTo>
                  <a:cubicBezTo>
                    <a:pt x="898" y="240"/>
                    <a:pt x="904" y="254"/>
                    <a:pt x="893" y="265"/>
                  </a:cubicBezTo>
                  <a:cubicBezTo>
                    <a:pt x="893" y="265"/>
                    <a:pt x="895" y="268"/>
                    <a:pt x="895" y="270"/>
                  </a:cubicBezTo>
                  <a:cubicBezTo>
                    <a:pt x="895" y="271"/>
                    <a:pt x="895" y="272"/>
                    <a:pt x="895" y="273"/>
                  </a:cubicBezTo>
                  <a:cubicBezTo>
                    <a:pt x="891" y="278"/>
                    <a:pt x="894" y="280"/>
                    <a:pt x="898" y="281"/>
                  </a:cubicBezTo>
                  <a:cubicBezTo>
                    <a:pt x="901" y="286"/>
                    <a:pt x="904" y="291"/>
                    <a:pt x="910" y="294"/>
                  </a:cubicBezTo>
                  <a:cubicBezTo>
                    <a:pt x="910" y="297"/>
                    <a:pt x="910" y="300"/>
                    <a:pt x="911" y="303"/>
                  </a:cubicBezTo>
                  <a:cubicBezTo>
                    <a:pt x="910" y="304"/>
                    <a:pt x="910" y="305"/>
                    <a:pt x="910" y="306"/>
                  </a:cubicBezTo>
                  <a:cubicBezTo>
                    <a:pt x="903" y="311"/>
                    <a:pt x="897" y="317"/>
                    <a:pt x="892" y="324"/>
                  </a:cubicBezTo>
                  <a:cubicBezTo>
                    <a:pt x="880" y="330"/>
                    <a:pt x="885" y="340"/>
                    <a:pt x="889" y="346"/>
                  </a:cubicBezTo>
                  <a:cubicBezTo>
                    <a:pt x="893" y="352"/>
                    <a:pt x="892" y="358"/>
                    <a:pt x="892" y="363"/>
                  </a:cubicBezTo>
                  <a:cubicBezTo>
                    <a:pt x="890" y="371"/>
                    <a:pt x="887" y="376"/>
                    <a:pt x="878" y="368"/>
                  </a:cubicBezTo>
                  <a:cubicBezTo>
                    <a:pt x="870" y="361"/>
                    <a:pt x="862" y="354"/>
                    <a:pt x="856" y="345"/>
                  </a:cubicBezTo>
                  <a:cubicBezTo>
                    <a:pt x="858" y="343"/>
                    <a:pt x="859" y="342"/>
                    <a:pt x="857" y="340"/>
                  </a:cubicBezTo>
                  <a:cubicBezTo>
                    <a:pt x="858" y="326"/>
                    <a:pt x="856" y="316"/>
                    <a:pt x="837" y="317"/>
                  </a:cubicBezTo>
                  <a:cubicBezTo>
                    <a:pt x="830" y="317"/>
                    <a:pt x="818" y="315"/>
                    <a:pt x="812" y="308"/>
                  </a:cubicBezTo>
                  <a:cubicBezTo>
                    <a:pt x="799" y="291"/>
                    <a:pt x="781" y="293"/>
                    <a:pt x="764" y="293"/>
                  </a:cubicBezTo>
                  <a:cubicBezTo>
                    <a:pt x="755" y="293"/>
                    <a:pt x="754" y="290"/>
                    <a:pt x="754" y="283"/>
                  </a:cubicBezTo>
                  <a:cubicBezTo>
                    <a:pt x="755" y="275"/>
                    <a:pt x="753" y="270"/>
                    <a:pt x="744" y="269"/>
                  </a:cubicBezTo>
                  <a:cubicBezTo>
                    <a:pt x="740" y="269"/>
                    <a:pt x="737" y="264"/>
                    <a:pt x="733" y="261"/>
                  </a:cubicBezTo>
                  <a:cubicBezTo>
                    <a:pt x="733" y="259"/>
                    <a:pt x="733" y="257"/>
                    <a:pt x="733" y="255"/>
                  </a:cubicBezTo>
                  <a:cubicBezTo>
                    <a:pt x="740" y="236"/>
                    <a:pt x="753" y="222"/>
                    <a:pt x="767" y="209"/>
                  </a:cubicBezTo>
                  <a:cubicBezTo>
                    <a:pt x="772" y="204"/>
                    <a:pt x="769" y="198"/>
                    <a:pt x="770" y="198"/>
                  </a:cubicBezTo>
                  <a:cubicBezTo>
                    <a:pt x="784" y="201"/>
                    <a:pt x="794" y="187"/>
                    <a:pt x="808" y="192"/>
                  </a:cubicBezTo>
                  <a:cubicBezTo>
                    <a:pt x="808" y="185"/>
                    <a:pt x="807" y="178"/>
                    <a:pt x="807" y="171"/>
                  </a:cubicBezTo>
                  <a:cubicBezTo>
                    <a:pt x="807" y="170"/>
                    <a:pt x="808" y="169"/>
                    <a:pt x="808" y="167"/>
                  </a:cubicBezTo>
                  <a:cubicBezTo>
                    <a:pt x="810" y="167"/>
                    <a:pt x="812" y="167"/>
                    <a:pt x="814" y="166"/>
                  </a:cubicBezTo>
                  <a:cubicBezTo>
                    <a:pt x="826" y="168"/>
                    <a:pt x="816" y="174"/>
                    <a:pt x="816" y="178"/>
                  </a:cubicBezTo>
                  <a:cubicBezTo>
                    <a:pt x="817" y="184"/>
                    <a:pt x="814" y="189"/>
                    <a:pt x="808" y="192"/>
                  </a:cubicBezTo>
                  <a:cubicBezTo>
                    <a:pt x="816" y="195"/>
                    <a:pt x="829" y="202"/>
                    <a:pt x="831" y="200"/>
                  </a:cubicBezTo>
                  <a:cubicBezTo>
                    <a:pt x="843" y="187"/>
                    <a:pt x="857" y="196"/>
                    <a:pt x="869" y="195"/>
                  </a:cubicBezTo>
                  <a:cubicBezTo>
                    <a:pt x="871" y="195"/>
                    <a:pt x="873" y="195"/>
                    <a:pt x="873" y="192"/>
                  </a:cubicBezTo>
                  <a:cubicBezTo>
                    <a:pt x="856" y="178"/>
                    <a:pt x="838" y="167"/>
                    <a:pt x="817" y="159"/>
                  </a:cubicBezTo>
                  <a:cubicBezTo>
                    <a:pt x="820" y="156"/>
                    <a:pt x="818" y="149"/>
                    <a:pt x="825" y="151"/>
                  </a:cubicBezTo>
                  <a:cubicBezTo>
                    <a:pt x="836" y="154"/>
                    <a:pt x="846" y="148"/>
                    <a:pt x="856" y="148"/>
                  </a:cubicBezTo>
                  <a:cubicBezTo>
                    <a:pt x="859" y="148"/>
                    <a:pt x="860" y="147"/>
                    <a:pt x="860" y="144"/>
                  </a:cubicBezTo>
                  <a:cubicBezTo>
                    <a:pt x="870" y="133"/>
                    <a:pt x="859" y="119"/>
                    <a:pt x="864" y="106"/>
                  </a:cubicBezTo>
                  <a:cubicBezTo>
                    <a:pt x="867" y="98"/>
                    <a:pt x="853" y="99"/>
                    <a:pt x="850" y="93"/>
                  </a:cubicBezTo>
                  <a:cubicBezTo>
                    <a:pt x="863" y="92"/>
                    <a:pt x="879" y="91"/>
                    <a:pt x="887" y="85"/>
                  </a:cubicBezTo>
                  <a:cubicBezTo>
                    <a:pt x="898" y="78"/>
                    <a:pt x="900" y="84"/>
                    <a:pt x="905" y="88"/>
                  </a:cubicBezTo>
                  <a:cubicBezTo>
                    <a:pt x="908" y="91"/>
                    <a:pt x="911" y="94"/>
                    <a:pt x="915" y="96"/>
                  </a:cubicBezTo>
                  <a:cubicBezTo>
                    <a:pt x="924" y="100"/>
                    <a:pt x="921" y="103"/>
                    <a:pt x="915" y="107"/>
                  </a:cubicBezTo>
                  <a:cubicBezTo>
                    <a:pt x="931" y="106"/>
                    <a:pt x="945" y="113"/>
                    <a:pt x="950" y="125"/>
                  </a:cubicBezTo>
                  <a:cubicBezTo>
                    <a:pt x="956" y="137"/>
                    <a:pt x="959" y="146"/>
                    <a:pt x="975" y="142"/>
                  </a:cubicBezTo>
                  <a:cubicBezTo>
                    <a:pt x="977" y="141"/>
                    <a:pt x="982" y="147"/>
                    <a:pt x="986" y="150"/>
                  </a:cubicBezTo>
                  <a:cubicBezTo>
                    <a:pt x="978" y="156"/>
                    <a:pt x="973" y="158"/>
                    <a:pt x="966" y="150"/>
                  </a:cubicBezTo>
                  <a:cubicBezTo>
                    <a:pt x="959" y="143"/>
                    <a:pt x="950" y="147"/>
                    <a:pt x="942" y="148"/>
                  </a:cubicBezTo>
                  <a:cubicBezTo>
                    <a:pt x="939" y="148"/>
                    <a:pt x="937" y="152"/>
                    <a:pt x="938" y="155"/>
                  </a:cubicBezTo>
                  <a:cubicBezTo>
                    <a:pt x="943" y="173"/>
                    <a:pt x="930" y="171"/>
                    <a:pt x="921" y="168"/>
                  </a:cubicBezTo>
                  <a:cubicBezTo>
                    <a:pt x="914" y="165"/>
                    <a:pt x="909" y="168"/>
                    <a:pt x="903" y="171"/>
                  </a:cubicBezTo>
                  <a:cubicBezTo>
                    <a:pt x="899" y="173"/>
                    <a:pt x="898" y="176"/>
                    <a:pt x="899" y="179"/>
                  </a:cubicBezTo>
                  <a:cubicBezTo>
                    <a:pt x="899" y="184"/>
                    <a:pt x="904" y="183"/>
                    <a:pt x="907" y="183"/>
                  </a:cubicBezTo>
                  <a:cubicBezTo>
                    <a:pt x="916" y="182"/>
                    <a:pt x="924" y="184"/>
                    <a:pt x="933" y="181"/>
                  </a:cubicBezTo>
                  <a:cubicBezTo>
                    <a:pt x="940" y="178"/>
                    <a:pt x="946" y="182"/>
                    <a:pt x="953" y="187"/>
                  </a:cubicBezTo>
                  <a:cubicBezTo>
                    <a:pt x="961" y="192"/>
                    <a:pt x="960" y="205"/>
                    <a:pt x="969" y="206"/>
                  </a:cubicBezTo>
                  <a:cubicBezTo>
                    <a:pt x="984" y="207"/>
                    <a:pt x="995" y="218"/>
                    <a:pt x="1008" y="223"/>
                  </a:cubicBezTo>
                  <a:cubicBezTo>
                    <a:pt x="1012" y="224"/>
                    <a:pt x="1014" y="225"/>
                    <a:pt x="1016" y="222"/>
                  </a:cubicBezTo>
                  <a:cubicBezTo>
                    <a:pt x="1019" y="219"/>
                    <a:pt x="1016" y="216"/>
                    <a:pt x="1015" y="215"/>
                  </a:cubicBezTo>
                  <a:cubicBezTo>
                    <a:pt x="1009" y="208"/>
                    <a:pt x="1002" y="203"/>
                    <a:pt x="996" y="197"/>
                  </a:cubicBezTo>
                  <a:cubicBezTo>
                    <a:pt x="1004" y="198"/>
                    <a:pt x="1011" y="201"/>
                    <a:pt x="1017" y="205"/>
                  </a:cubicBezTo>
                  <a:cubicBezTo>
                    <a:pt x="1024" y="208"/>
                    <a:pt x="1028" y="206"/>
                    <a:pt x="1033" y="201"/>
                  </a:cubicBezTo>
                  <a:cubicBezTo>
                    <a:pt x="1041" y="195"/>
                    <a:pt x="1030" y="196"/>
                    <a:pt x="1030" y="192"/>
                  </a:cubicBezTo>
                  <a:cubicBezTo>
                    <a:pt x="1029" y="179"/>
                    <a:pt x="1017" y="177"/>
                    <a:pt x="1009" y="171"/>
                  </a:cubicBezTo>
                  <a:cubicBezTo>
                    <a:pt x="1000" y="166"/>
                    <a:pt x="1001" y="157"/>
                    <a:pt x="1005" y="151"/>
                  </a:cubicBezTo>
                  <a:cubicBezTo>
                    <a:pt x="1009" y="145"/>
                    <a:pt x="1014" y="155"/>
                    <a:pt x="1020" y="155"/>
                  </a:cubicBezTo>
                  <a:cubicBezTo>
                    <a:pt x="1022" y="154"/>
                    <a:pt x="1024" y="161"/>
                    <a:pt x="1027" y="163"/>
                  </a:cubicBezTo>
                  <a:cubicBezTo>
                    <a:pt x="1031" y="167"/>
                    <a:pt x="1035" y="174"/>
                    <a:pt x="1042" y="170"/>
                  </a:cubicBezTo>
                  <a:cubicBezTo>
                    <a:pt x="1052" y="164"/>
                    <a:pt x="1059" y="156"/>
                    <a:pt x="1065" y="146"/>
                  </a:cubicBezTo>
                  <a:cubicBezTo>
                    <a:pt x="1066" y="145"/>
                    <a:pt x="1065" y="144"/>
                    <a:pt x="1064" y="144"/>
                  </a:cubicBezTo>
                  <a:cubicBezTo>
                    <a:pt x="1050" y="140"/>
                    <a:pt x="1043" y="125"/>
                    <a:pt x="1028" y="123"/>
                  </a:cubicBezTo>
                  <a:cubicBezTo>
                    <a:pt x="1020" y="122"/>
                    <a:pt x="1013" y="119"/>
                    <a:pt x="1006" y="117"/>
                  </a:cubicBezTo>
                  <a:cubicBezTo>
                    <a:pt x="1002" y="115"/>
                    <a:pt x="998" y="107"/>
                    <a:pt x="1002" y="106"/>
                  </a:cubicBezTo>
                  <a:cubicBezTo>
                    <a:pt x="1016" y="102"/>
                    <a:pt x="995" y="91"/>
                    <a:pt x="1007" y="88"/>
                  </a:cubicBezTo>
                  <a:cubicBezTo>
                    <a:pt x="997" y="89"/>
                    <a:pt x="993" y="76"/>
                    <a:pt x="989" y="76"/>
                  </a:cubicBezTo>
                  <a:cubicBezTo>
                    <a:pt x="971" y="80"/>
                    <a:pt x="965" y="54"/>
                    <a:pt x="947" y="63"/>
                  </a:cubicBezTo>
                  <a:cubicBezTo>
                    <a:pt x="944" y="64"/>
                    <a:pt x="944" y="60"/>
                    <a:pt x="942" y="58"/>
                  </a:cubicBezTo>
                  <a:cubicBezTo>
                    <a:pt x="929" y="47"/>
                    <a:pt x="917" y="35"/>
                    <a:pt x="898" y="39"/>
                  </a:cubicBezTo>
                  <a:cubicBezTo>
                    <a:pt x="898" y="45"/>
                    <a:pt x="894" y="49"/>
                    <a:pt x="888" y="46"/>
                  </a:cubicBezTo>
                  <a:cubicBezTo>
                    <a:pt x="881" y="43"/>
                    <a:pt x="877" y="47"/>
                    <a:pt x="869" y="50"/>
                  </a:cubicBezTo>
                  <a:cubicBezTo>
                    <a:pt x="869" y="42"/>
                    <a:pt x="869" y="34"/>
                    <a:pt x="869" y="27"/>
                  </a:cubicBezTo>
                  <a:cubicBezTo>
                    <a:pt x="865" y="25"/>
                    <a:pt x="863" y="11"/>
                    <a:pt x="852" y="17"/>
                  </a:cubicBezTo>
                  <a:cubicBezTo>
                    <a:pt x="845" y="21"/>
                    <a:pt x="837" y="24"/>
                    <a:pt x="830" y="27"/>
                  </a:cubicBezTo>
                  <a:cubicBezTo>
                    <a:pt x="825" y="29"/>
                    <a:pt x="821" y="32"/>
                    <a:pt x="823" y="36"/>
                  </a:cubicBezTo>
                  <a:cubicBezTo>
                    <a:pt x="826" y="42"/>
                    <a:pt x="826" y="46"/>
                    <a:pt x="823" y="51"/>
                  </a:cubicBezTo>
                  <a:cubicBezTo>
                    <a:pt x="822" y="54"/>
                    <a:pt x="829" y="57"/>
                    <a:pt x="823" y="58"/>
                  </a:cubicBezTo>
                  <a:cubicBezTo>
                    <a:pt x="819" y="58"/>
                    <a:pt x="818" y="55"/>
                    <a:pt x="817" y="51"/>
                  </a:cubicBezTo>
                  <a:cubicBezTo>
                    <a:pt x="813" y="37"/>
                    <a:pt x="815" y="26"/>
                    <a:pt x="830" y="20"/>
                  </a:cubicBezTo>
                  <a:cubicBezTo>
                    <a:pt x="816" y="15"/>
                    <a:pt x="794" y="22"/>
                    <a:pt x="787" y="32"/>
                  </a:cubicBezTo>
                  <a:cubicBezTo>
                    <a:pt x="781" y="40"/>
                    <a:pt x="779" y="50"/>
                    <a:pt x="782" y="60"/>
                  </a:cubicBezTo>
                  <a:cubicBezTo>
                    <a:pt x="784" y="67"/>
                    <a:pt x="794" y="64"/>
                    <a:pt x="800" y="66"/>
                  </a:cubicBezTo>
                  <a:cubicBezTo>
                    <a:pt x="801" y="67"/>
                    <a:pt x="803" y="67"/>
                    <a:pt x="802" y="68"/>
                  </a:cubicBezTo>
                  <a:cubicBezTo>
                    <a:pt x="797" y="72"/>
                    <a:pt x="789" y="64"/>
                    <a:pt x="787" y="73"/>
                  </a:cubicBezTo>
                  <a:cubicBezTo>
                    <a:pt x="787" y="77"/>
                    <a:pt x="790" y="81"/>
                    <a:pt x="795" y="81"/>
                  </a:cubicBezTo>
                  <a:cubicBezTo>
                    <a:pt x="811" y="79"/>
                    <a:pt x="825" y="91"/>
                    <a:pt x="841" y="87"/>
                  </a:cubicBezTo>
                  <a:cubicBezTo>
                    <a:pt x="844" y="87"/>
                    <a:pt x="847" y="87"/>
                    <a:pt x="847" y="91"/>
                  </a:cubicBezTo>
                  <a:cubicBezTo>
                    <a:pt x="836" y="89"/>
                    <a:pt x="825" y="88"/>
                    <a:pt x="823" y="104"/>
                  </a:cubicBezTo>
                  <a:cubicBezTo>
                    <a:pt x="822" y="108"/>
                    <a:pt x="819" y="112"/>
                    <a:pt x="817" y="117"/>
                  </a:cubicBezTo>
                  <a:cubicBezTo>
                    <a:pt x="814" y="119"/>
                    <a:pt x="810" y="121"/>
                    <a:pt x="812" y="126"/>
                  </a:cubicBezTo>
                  <a:cubicBezTo>
                    <a:pt x="797" y="132"/>
                    <a:pt x="800" y="117"/>
                    <a:pt x="801" y="113"/>
                  </a:cubicBezTo>
                  <a:cubicBezTo>
                    <a:pt x="801" y="104"/>
                    <a:pt x="797" y="101"/>
                    <a:pt x="790" y="102"/>
                  </a:cubicBezTo>
                  <a:cubicBezTo>
                    <a:pt x="771" y="106"/>
                    <a:pt x="768" y="93"/>
                    <a:pt x="763" y="81"/>
                  </a:cubicBezTo>
                  <a:cubicBezTo>
                    <a:pt x="767" y="76"/>
                    <a:pt x="764" y="74"/>
                    <a:pt x="760" y="72"/>
                  </a:cubicBezTo>
                  <a:cubicBezTo>
                    <a:pt x="754" y="63"/>
                    <a:pt x="750" y="50"/>
                    <a:pt x="734" y="53"/>
                  </a:cubicBezTo>
                  <a:cubicBezTo>
                    <a:pt x="744" y="49"/>
                    <a:pt x="747" y="34"/>
                    <a:pt x="760" y="38"/>
                  </a:cubicBezTo>
                  <a:cubicBezTo>
                    <a:pt x="762" y="39"/>
                    <a:pt x="763" y="38"/>
                    <a:pt x="762" y="36"/>
                  </a:cubicBezTo>
                  <a:cubicBezTo>
                    <a:pt x="766" y="31"/>
                    <a:pt x="768" y="26"/>
                    <a:pt x="772" y="22"/>
                  </a:cubicBezTo>
                  <a:cubicBezTo>
                    <a:pt x="776" y="17"/>
                    <a:pt x="774" y="14"/>
                    <a:pt x="770" y="14"/>
                  </a:cubicBezTo>
                  <a:cubicBezTo>
                    <a:pt x="760" y="15"/>
                    <a:pt x="752" y="7"/>
                    <a:pt x="742" y="10"/>
                  </a:cubicBezTo>
                  <a:cubicBezTo>
                    <a:pt x="741" y="10"/>
                    <a:pt x="740" y="10"/>
                    <a:pt x="739" y="10"/>
                  </a:cubicBezTo>
                  <a:cubicBezTo>
                    <a:pt x="736" y="9"/>
                    <a:pt x="733" y="11"/>
                    <a:pt x="730" y="13"/>
                  </a:cubicBezTo>
                  <a:cubicBezTo>
                    <a:pt x="725" y="14"/>
                    <a:pt x="730" y="19"/>
                    <a:pt x="727" y="21"/>
                  </a:cubicBezTo>
                  <a:cubicBezTo>
                    <a:pt x="717" y="25"/>
                    <a:pt x="722" y="32"/>
                    <a:pt x="725" y="37"/>
                  </a:cubicBezTo>
                  <a:cubicBezTo>
                    <a:pt x="727" y="43"/>
                    <a:pt x="730" y="51"/>
                    <a:pt x="725" y="53"/>
                  </a:cubicBezTo>
                  <a:cubicBezTo>
                    <a:pt x="708" y="62"/>
                    <a:pt x="711" y="76"/>
                    <a:pt x="713" y="90"/>
                  </a:cubicBezTo>
                  <a:cubicBezTo>
                    <a:pt x="702" y="91"/>
                    <a:pt x="694" y="97"/>
                    <a:pt x="688" y="106"/>
                  </a:cubicBezTo>
                  <a:cubicBezTo>
                    <a:pt x="693" y="108"/>
                    <a:pt x="698" y="110"/>
                    <a:pt x="702" y="112"/>
                  </a:cubicBezTo>
                  <a:cubicBezTo>
                    <a:pt x="697" y="117"/>
                    <a:pt x="693" y="120"/>
                    <a:pt x="688" y="124"/>
                  </a:cubicBezTo>
                  <a:cubicBezTo>
                    <a:pt x="684" y="123"/>
                    <a:pt x="680" y="124"/>
                    <a:pt x="676" y="126"/>
                  </a:cubicBezTo>
                  <a:cubicBezTo>
                    <a:pt x="661" y="127"/>
                    <a:pt x="648" y="121"/>
                    <a:pt x="634" y="115"/>
                  </a:cubicBezTo>
                  <a:cubicBezTo>
                    <a:pt x="631" y="115"/>
                    <a:pt x="628" y="114"/>
                    <a:pt x="625" y="114"/>
                  </a:cubicBezTo>
                  <a:cubicBezTo>
                    <a:pt x="618" y="106"/>
                    <a:pt x="604" y="108"/>
                    <a:pt x="595" y="119"/>
                  </a:cubicBezTo>
                  <a:cubicBezTo>
                    <a:pt x="600" y="121"/>
                    <a:pt x="604" y="114"/>
                    <a:pt x="610" y="119"/>
                  </a:cubicBezTo>
                  <a:cubicBezTo>
                    <a:pt x="594" y="121"/>
                    <a:pt x="610" y="135"/>
                    <a:pt x="601" y="140"/>
                  </a:cubicBezTo>
                  <a:cubicBezTo>
                    <a:pt x="600" y="139"/>
                    <a:pt x="599" y="139"/>
                    <a:pt x="598" y="138"/>
                  </a:cubicBezTo>
                  <a:cubicBezTo>
                    <a:pt x="598" y="130"/>
                    <a:pt x="595" y="125"/>
                    <a:pt x="586" y="127"/>
                  </a:cubicBezTo>
                  <a:cubicBezTo>
                    <a:pt x="583" y="126"/>
                    <a:pt x="581" y="121"/>
                    <a:pt x="577" y="126"/>
                  </a:cubicBezTo>
                  <a:cubicBezTo>
                    <a:pt x="566" y="126"/>
                    <a:pt x="556" y="126"/>
                    <a:pt x="546" y="126"/>
                  </a:cubicBezTo>
                  <a:cubicBezTo>
                    <a:pt x="538" y="127"/>
                    <a:pt x="537" y="123"/>
                    <a:pt x="538" y="117"/>
                  </a:cubicBezTo>
                  <a:cubicBezTo>
                    <a:pt x="541" y="116"/>
                    <a:pt x="541" y="115"/>
                    <a:pt x="538" y="114"/>
                  </a:cubicBezTo>
                  <a:cubicBezTo>
                    <a:pt x="539" y="110"/>
                    <a:pt x="535" y="106"/>
                    <a:pt x="539" y="102"/>
                  </a:cubicBezTo>
                  <a:cubicBezTo>
                    <a:pt x="545" y="104"/>
                    <a:pt x="545" y="110"/>
                    <a:pt x="552" y="112"/>
                  </a:cubicBezTo>
                  <a:cubicBezTo>
                    <a:pt x="573" y="118"/>
                    <a:pt x="590" y="110"/>
                    <a:pt x="608" y="103"/>
                  </a:cubicBezTo>
                  <a:cubicBezTo>
                    <a:pt x="614" y="101"/>
                    <a:pt x="616" y="100"/>
                    <a:pt x="622" y="103"/>
                  </a:cubicBezTo>
                  <a:cubicBezTo>
                    <a:pt x="640" y="114"/>
                    <a:pt x="652" y="112"/>
                    <a:pt x="663" y="101"/>
                  </a:cubicBezTo>
                  <a:cubicBezTo>
                    <a:pt x="660" y="96"/>
                    <a:pt x="652" y="102"/>
                    <a:pt x="649" y="96"/>
                  </a:cubicBezTo>
                  <a:cubicBezTo>
                    <a:pt x="655" y="89"/>
                    <a:pt x="663" y="93"/>
                    <a:pt x="670" y="92"/>
                  </a:cubicBezTo>
                  <a:cubicBezTo>
                    <a:pt x="669" y="80"/>
                    <a:pt x="658" y="79"/>
                    <a:pt x="651" y="76"/>
                  </a:cubicBezTo>
                  <a:cubicBezTo>
                    <a:pt x="633" y="68"/>
                    <a:pt x="624" y="48"/>
                    <a:pt x="632" y="30"/>
                  </a:cubicBezTo>
                  <a:cubicBezTo>
                    <a:pt x="636" y="22"/>
                    <a:pt x="633" y="19"/>
                    <a:pt x="625" y="18"/>
                  </a:cubicBezTo>
                  <a:cubicBezTo>
                    <a:pt x="616" y="17"/>
                    <a:pt x="611" y="28"/>
                    <a:pt x="602" y="29"/>
                  </a:cubicBezTo>
                  <a:cubicBezTo>
                    <a:pt x="600" y="30"/>
                    <a:pt x="601" y="41"/>
                    <a:pt x="603" y="47"/>
                  </a:cubicBezTo>
                  <a:cubicBezTo>
                    <a:pt x="604" y="49"/>
                    <a:pt x="610" y="54"/>
                    <a:pt x="604" y="56"/>
                  </a:cubicBezTo>
                  <a:cubicBezTo>
                    <a:pt x="599" y="58"/>
                    <a:pt x="595" y="55"/>
                    <a:pt x="595" y="49"/>
                  </a:cubicBezTo>
                  <a:cubicBezTo>
                    <a:pt x="596" y="41"/>
                    <a:pt x="590" y="37"/>
                    <a:pt x="584" y="34"/>
                  </a:cubicBezTo>
                  <a:cubicBezTo>
                    <a:pt x="582" y="32"/>
                    <a:pt x="576" y="31"/>
                    <a:pt x="578" y="37"/>
                  </a:cubicBezTo>
                  <a:cubicBezTo>
                    <a:pt x="579" y="40"/>
                    <a:pt x="583" y="45"/>
                    <a:pt x="579" y="43"/>
                  </a:cubicBezTo>
                  <a:cubicBezTo>
                    <a:pt x="573" y="40"/>
                    <a:pt x="569" y="50"/>
                    <a:pt x="565" y="41"/>
                  </a:cubicBezTo>
                  <a:cubicBezTo>
                    <a:pt x="560" y="29"/>
                    <a:pt x="553" y="29"/>
                    <a:pt x="546" y="40"/>
                  </a:cubicBezTo>
                  <a:cubicBezTo>
                    <a:pt x="544" y="42"/>
                    <a:pt x="541" y="43"/>
                    <a:pt x="539" y="42"/>
                  </a:cubicBezTo>
                  <a:cubicBezTo>
                    <a:pt x="534" y="39"/>
                    <a:pt x="541" y="38"/>
                    <a:pt x="541" y="36"/>
                  </a:cubicBezTo>
                  <a:cubicBezTo>
                    <a:pt x="542" y="30"/>
                    <a:pt x="540" y="27"/>
                    <a:pt x="533" y="27"/>
                  </a:cubicBezTo>
                  <a:cubicBezTo>
                    <a:pt x="531" y="27"/>
                    <a:pt x="527" y="29"/>
                    <a:pt x="525" y="24"/>
                  </a:cubicBezTo>
                  <a:cubicBezTo>
                    <a:pt x="520" y="11"/>
                    <a:pt x="510" y="9"/>
                    <a:pt x="498" y="9"/>
                  </a:cubicBezTo>
                  <a:cubicBezTo>
                    <a:pt x="489" y="9"/>
                    <a:pt x="480" y="10"/>
                    <a:pt x="471" y="5"/>
                  </a:cubicBezTo>
                  <a:cubicBezTo>
                    <a:pt x="462" y="0"/>
                    <a:pt x="450" y="3"/>
                    <a:pt x="440" y="6"/>
                  </a:cubicBezTo>
                  <a:cubicBezTo>
                    <a:pt x="431" y="10"/>
                    <a:pt x="442" y="16"/>
                    <a:pt x="439" y="20"/>
                  </a:cubicBezTo>
                  <a:cubicBezTo>
                    <a:pt x="437" y="21"/>
                    <a:pt x="437" y="23"/>
                    <a:pt x="436" y="25"/>
                  </a:cubicBezTo>
                  <a:cubicBezTo>
                    <a:pt x="433" y="32"/>
                    <a:pt x="426" y="39"/>
                    <a:pt x="425" y="44"/>
                  </a:cubicBezTo>
                  <a:cubicBezTo>
                    <a:pt x="423" y="58"/>
                    <a:pt x="446" y="53"/>
                    <a:pt x="446" y="68"/>
                  </a:cubicBezTo>
                  <a:cubicBezTo>
                    <a:pt x="446" y="70"/>
                    <a:pt x="452" y="69"/>
                    <a:pt x="456" y="68"/>
                  </a:cubicBezTo>
                  <a:cubicBezTo>
                    <a:pt x="469" y="64"/>
                    <a:pt x="479" y="58"/>
                    <a:pt x="485" y="46"/>
                  </a:cubicBezTo>
                  <a:cubicBezTo>
                    <a:pt x="488" y="42"/>
                    <a:pt x="491" y="37"/>
                    <a:pt x="498" y="37"/>
                  </a:cubicBezTo>
                  <a:cubicBezTo>
                    <a:pt x="490" y="57"/>
                    <a:pt x="491" y="60"/>
                    <a:pt x="510" y="64"/>
                  </a:cubicBezTo>
                  <a:cubicBezTo>
                    <a:pt x="506" y="67"/>
                    <a:pt x="503" y="69"/>
                    <a:pt x="498" y="72"/>
                  </a:cubicBezTo>
                  <a:cubicBezTo>
                    <a:pt x="518" y="82"/>
                    <a:pt x="541" y="68"/>
                    <a:pt x="559" y="84"/>
                  </a:cubicBezTo>
                  <a:cubicBezTo>
                    <a:pt x="541" y="83"/>
                    <a:pt x="524" y="83"/>
                    <a:pt x="508" y="89"/>
                  </a:cubicBezTo>
                  <a:cubicBezTo>
                    <a:pt x="512" y="99"/>
                    <a:pt x="520" y="99"/>
                    <a:pt x="528" y="101"/>
                  </a:cubicBezTo>
                  <a:cubicBezTo>
                    <a:pt x="518" y="101"/>
                    <a:pt x="509" y="102"/>
                    <a:pt x="498" y="98"/>
                  </a:cubicBezTo>
                  <a:cubicBezTo>
                    <a:pt x="486" y="93"/>
                    <a:pt x="472" y="86"/>
                    <a:pt x="457" y="91"/>
                  </a:cubicBezTo>
                  <a:cubicBezTo>
                    <a:pt x="450" y="90"/>
                    <a:pt x="443" y="90"/>
                    <a:pt x="436" y="89"/>
                  </a:cubicBezTo>
                  <a:cubicBezTo>
                    <a:pt x="432" y="83"/>
                    <a:pt x="428" y="84"/>
                    <a:pt x="424" y="90"/>
                  </a:cubicBezTo>
                  <a:cubicBezTo>
                    <a:pt x="422" y="90"/>
                    <a:pt x="420" y="90"/>
                    <a:pt x="418" y="90"/>
                  </a:cubicBezTo>
                  <a:cubicBezTo>
                    <a:pt x="417" y="86"/>
                    <a:pt x="413" y="84"/>
                    <a:pt x="409" y="84"/>
                  </a:cubicBezTo>
                  <a:cubicBezTo>
                    <a:pt x="409" y="82"/>
                    <a:pt x="407" y="82"/>
                    <a:pt x="406" y="82"/>
                  </a:cubicBezTo>
                  <a:cubicBezTo>
                    <a:pt x="401" y="77"/>
                    <a:pt x="398" y="78"/>
                    <a:pt x="395" y="84"/>
                  </a:cubicBezTo>
                  <a:cubicBezTo>
                    <a:pt x="395" y="83"/>
                    <a:pt x="394" y="84"/>
                    <a:pt x="394" y="85"/>
                  </a:cubicBezTo>
                  <a:cubicBezTo>
                    <a:pt x="388" y="88"/>
                    <a:pt x="382" y="83"/>
                    <a:pt x="376" y="85"/>
                  </a:cubicBezTo>
                  <a:cubicBezTo>
                    <a:pt x="372" y="85"/>
                    <a:pt x="368" y="85"/>
                    <a:pt x="364" y="85"/>
                  </a:cubicBezTo>
                  <a:cubicBezTo>
                    <a:pt x="359" y="91"/>
                    <a:pt x="349" y="88"/>
                    <a:pt x="346" y="96"/>
                  </a:cubicBezTo>
                  <a:cubicBezTo>
                    <a:pt x="344" y="96"/>
                    <a:pt x="342" y="96"/>
                    <a:pt x="340" y="97"/>
                  </a:cubicBezTo>
                  <a:cubicBezTo>
                    <a:pt x="333" y="96"/>
                    <a:pt x="326" y="94"/>
                    <a:pt x="322" y="102"/>
                  </a:cubicBezTo>
                  <a:cubicBezTo>
                    <a:pt x="321" y="102"/>
                    <a:pt x="320" y="103"/>
                    <a:pt x="319" y="103"/>
                  </a:cubicBezTo>
                  <a:cubicBezTo>
                    <a:pt x="312" y="102"/>
                    <a:pt x="305" y="101"/>
                    <a:pt x="298" y="97"/>
                  </a:cubicBezTo>
                  <a:cubicBezTo>
                    <a:pt x="291" y="93"/>
                    <a:pt x="284" y="87"/>
                    <a:pt x="274" y="91"/>
                  </a:cubicBezTo>
                  <a:cubicBezTo>
                    <a:pt x="270" y="90"/>
                    <a:pt x="266" y="90"/>
                    <a:pt x="262" y="90"/>
                  </a:cubicBezTo>
                  <a:cubicBezTo>
                    <a:pt x="259" y="83"/>
                    <a:pt x="253" y="84"/>
                    <a:pt x="247" y="85"/>
                  </a:cubicBezTo>
                  <a:cubicBezTo>
                    <a:pt x="234" y="85"/>
                    <a:pt x="221" y="84"/>
                    <a:pt x="208" y="84"/>
                  </a:cubicBezTo>
                  <a:cubicBezTo>
                    <a:pt x="206" y="80"/>
                    <a:pt x="204" y="78"/>
                    <a:pt x="199" y="79"/>
                  </a:cubicBezTo>
                  <a:cubicBezTo>
                    <a:pt x="179" y="79"/>
                    <a:pt x="160" y="77"/>
                    <a:pt x="141" y="71"/>
                  </a:cubicBezTo>
                  <a:cubicBezTo>
                    <a:pt x="139" y="68"/>
                    <a:pt x="137" y="65"/>
                    <a:pt x="133" y="69"/>
                  </a:cubicBezTo>
                  <a:cubicBezTo>
                    <a:pt x="118" y="63"/>
                    <a:pt x="103" y="65"/>
                    <a:pt x="88" y="73"/>
                  </a:cubicBezTo>
                  <a:cubicBezTo>
                    <a:pt x="78" y="71"/>
                    <a:pt x="70" y="75"/>
                    <a:pt x="65" y="83"/>
                  </a:cubicBezTo>
                  <a:cubicBezTo>
                    <a:pt x="63" y="84"/>
                    <a:pt x="60" y="85"/>
                    <a:pt x="58" y="85"/>
                  </a:cubicBezTo>
                  <a:cubicBezTo>
                    <a:pt x="47" y="83"/>
                    <a:pt x="48" y="93"/>
                    <a:pt x="44" y="98"/>
                  </a:cubicBezTo>
                  <a:cubicBezTo>
                    <a:pt x="38" y="102"/>
                    <a:pt x="34" y="110"/>
                    <a:pt x="25" y="109"/>
                  </a:cubicBezTo>
                  <a:cubicBezTo>
                    <a:pt x="16" y="107"/>
                    <a:pt x="13" y="115"/>
                    <a:pt x="17" y="119"/>
                  </a:cubicBezTo>
                  <a:cubicBezTo>
                    <a:pt x="25" y="129"/>
                    <a:pt x="31" y="142"/>
                    <a:pt x="46" y="143"/>
                  </a:cubicBezTo>
                  <a:cubicBezTo>
                    <a:pt x="48" y="143"/>
                    <a:pt x="50" y="144"/>
                    <a:pt x="52" y="144"/>
                  </a:cubicBezTo>
                  <a:cubicBezTo>
                    <a:pt x="55" y="147"/>
                    <a:pt x="56" y="151"/>
                    <a:pt x="53" y="155"/>
                  </a:cubicBezTo>
                  <a:cubicBezTo>
                    <a:pt x="52" y="156"/>
                    <a:pt x="50" y="157"/>
                    <a:pt x="49" y="156"/>
                  </a:cubicBezTo>
                  <a:cubicBezTo>
                    <a:pt x="36" y="144"/>
                    <a:pt x="23" y="152"/>
                    <a:pt x="10" y="156"/>
                  </a:cubicBezTo>
                  <a:cubicBezTo>
                    <a:pt x="3" y="159"/>
                    <a:pt x="0" y="164"/>
                    <a:pt x="6" y="171"/>
                  </a:cubicBezTo>
                  <a:cubicBezTo>
                    <a:pt x="5" y="175"/>
                    <a:pt x="6" y="177"/>
                    <a:pt x="10" y="178"/>
                  </a:cubicBezTo>
                  <a:cubicBezTo>
                    <a:pt x="26" y="193"/>
                    <a:pt x="43" y="186"/>
                    <a:pt x="61" y="183"/>
                  </a:cubicBezTo>
                  <a:cubicBezTo>
                    <a:pt x="62" y="183"/>
                    <a:pt x="63" y="183"/>
                    <a:pt x="64" y="183"/>
                  </a:cubicBezTo>
                  <a:cubicBezTo>
                    <a:pt x="64" y="186"/>
                    <a:pt x="64" y="189"/>
                    <a:pt x="64" y="192"/>
                  </a:cubicBezTo>
                  <a:cubicBezTo>
                    <a:pt x="60" y="199"/>
                    <a:pt x="50" y="197"/>
                    <a:pt x="46" y="204"/>
                  </a:cubicBezTo>
                  <a:cubicBezTo>
                    <a:pt x="43" y="204"/>
                    <a:pt x="40" y="205"/>
                    <a:pt x="37" y="205"/>
                  </a:cubicBezTo>
                  <a:cubicBezTo>
                    <a:pt x="28" y="209"/>
                    <a:pt x="19" y="213"/>
                    <a:pt x="19" y="225"/>
                  </a:cubicBezTo>
                  <a:cubicBezTo>
                    <a:pt x="19" y="227"/>
                    <a:pt x="19" y="229"/>
                    <a:pt x="19" y="231"/>
                  </a:cubicBezTo>
                  <a:cubicBezTo>
                    <a:pt x="16" y="239"/>
                    <a:pt x="23" y="241"/>
                    <a:pt x="27" y="245"/>
                  </a:cubicBezTo>
                  <a:cubicBezTo>
                    <a:pt x="28" y="246"/>
                    <a:pt x="29" y="248"/>
                    <a:pt x="29" y="249"/>
                  </a:cubicBezTo>
                  <a:cubicBezTo>
                    <a:pt x="29" y="254"/>
                    <a:pt x="31" y="257"/>
                    <a:pt x="37" y="257"/>
                  </a:cubicBezTo>
                  <a:cubicBezTo>
                    <a:pt x="38" y="257"/>
                    <a:pt x="40" y="258"/>
                    <a:pt x="41" y="258"/>
                  </a:cubicBezTo>
                  <a:cubicBezTo>
                    <a:pt x="51" y="258"/>
                    <a:pt x="61" y="256"/>
                    <a:pt x="59" y="271"/>
                  </a:cubicBezTo>
                  <a:cubicBezTo>
                    <a:pt x="58" y="275"/>
                    <a:pt x="63" y="276"/>
                    <a:pt x="67" y="276"/>
                  </a:cubicBezTo>
                  <a:cubicBezTo>
                    <a:pt x="73" y="276"/>
                    <a:pt x="79" y="276"/>
                    <a:pt x="86" y="276"/>
                  </a:cubicBezTo>
                  <a:cubicBezTo>
                    <a:pt x="90" y="276"/>
                    <a:pt x="94" y="275"/>
                    <a:pt x="96" y="280"/>
                  </a:cubicBezTo>
                  <a:cubicBezTo>
                    <a:pt x="99" y="284"/>
                    <a:pt x="95" y="287"/>
                    <a:pt x="92" y="290"/>
                  </a:cubicBezTo>
                  <a:cubicBezTo>
                    <a:pt x="89" y="294"/>
                    <a:pt x="85" y="298"/>
                    <a:pt x="82" y="302"/>
                  </a:cubicBezTo>
                  <a:cubicBezTo>
                    <a:pt x="78" y="303"/>
                    <a:pt x="78" y="306"/>
                    <a:pt x="77" y="309"/>
                  </a:cubicBezTo>
                  <a:cubicBezTo>
                    <a:pt x="76" y="311"/>
                    <a:pt x="73" y="314"/>
                    <a:pt x="75" y="314"/>
                  </a:cubicBezTo>
                  <a:cubicBezTo>
                    <a:pt x="81" y="315"/>
                    <a:pt x="87" y="320"/>
                    <a:pt x="94" y="316"/>
                  </a:cubicBezTo>
                  <a:cubicBezTo>
                    <a:pt x="97" y="317"/>
                    <a:pt x="98" y="314"/>
                    <a:pt x="99" y="312"/>
                  </a:cubicBezTo>
                  <a:cubicBezTo>
                    <a:pt x="100" y="311"/>
                    <a:pt x="100" y="311"/>
                    <a:pt x="100" y="311"/>
                  </a:cubicBezTo>
                  <a:cubicBezTo>
                    <a:pt x="103" y="311"/>
                    <a:pt x="105" y="309"/>
                    <a:pt x="106" y="306"/>
                  </a:cubicBezTo>
                  <a:cubicBezTo>
                    <a:pt x="108" y="305"/>
                    <a:pt x="110" y="305"/>
                    <a:pt x="112" y="304"/>
                  </a:cubicBezTo>
                  <a:cubicBezTo>
                    <a:pt x="116" y="305"/>
                    <a:pt x="116" y="302"/>
                    <a:pt x="117" y="300"/>
                  </a:cubicBezTo>
                  <a:cubicBezTo>
                    <a:pt x="121" y="297"/>
                    <a:pt x="126" y="295"/>
                    <a:pt x="130" y="292"/>
                  </a:cubicBezTo>
                  <a:cubicBezTo>
                    <a:pt x="133" y="297"/>
                    <a:pt x="138" y="297"/>
                    <a:pt x="143" y="297"/>
                  </a:cubicBezTo>
                  <a:cubicBezTo>
                    <a:pt x="155" y="298"/>
                    <a:pt x="154" y="287"/>
                    <a:pt x="156" y="281"/>
                  </a:cubicBezTo>
                  <a:cubicBezTo>
                    <a:pt x="159" y="271"/>
                    <a:pt x="151" y="279"/>
                    <a:pt x="149" y="278"/>
                  </a:cubicBezTo>
                  <a:cubicBezTo>
                    <a:pt x="145" y="275"/>
                    <a:pt x="145" y="271"/>
                    <a:pt x="147" y="267"/>
                  </a:cubicBezTo>
                  <a:cubicBezTo>
                    <a:pt x="147" y="266"/>
                    <a:pt x="147" y="265"/>
                    <a:pt x="148" y="264"/>
                  </a:cubicBezTo>
                  <a:cubicBezTo>
                    <a:pt x="150" y="262"/>
                    <a:pt x="153" y="261"/>
                    <a:pt x="153" y="258"/>
                  </a:cubicBezTo>
                  <a:cubicBezTo>
                    <a:pt x="154" y="257"/>
                    <a:pt x="154" y="257"/>
                    <a:pt x="154" y="257"/>
                  </a:cubicBezTo>
                  <a:cubicBezTo>
                    <a:pt x="156" y="257"/>
                    <a:pt x="159" y="255"/>
                    <a:pt x="161" y="258"/>
                  </a:cubicBezTo>
                  <a:cubicBezTo>
                    <a:pt x="160" y="261"/>
                    <a:pt x="161" y="263"/>
                    <a:pt x="164" y="264"/>
                  </a:cubicBezTo>
                  <a:cubicBezTo>
                    <a:pt x="168" y="268"/>
                    <a:pt x="173" y="274"/>
                    <a:pt x="178" y="264"/>
                  </a:cubicBezTo>
                  <a:cubicBezTo>
                    <a:pt x="188" y="260"/>
                    <a:pt x="204" y="262"/>
                    <a:pt x="202" y="243"/>
                  </a:cubicBezTo>
                  <a:cubicBezTo>
                    <a:pt x="215" y="249"/>
                    <a:pt x="229" y="254"/>
                    <a:pt x="244" y="252"/>
                  </a:cubicBezTo>
                  <a:cubicBezTo>
                    <a:pt x="244" y="252"/>
                    <a:pt x="244" y="252"/>
                    <a:pt x="244" y="252"/>
                  </a:cubicBezTo>
                  <a:cubicBezTo>
                    <a:pt x="245" y="253"/>
                    <a:pt x="247" y="255"/>
                    <a:pt x="249" y="253"/>
                  </a:cubicBezTo>
                  <a:cubicBezTo>
                    <a:pt x="252" y="255"/>
                    <a:pt x="254" y="253"/>
                    <a:pt x="257" y="253"/>
                  </a:cubicBezTo>
                  <a:cubicBezTo>
                    <a:pt x="259" y="256"/>
                    <a:pt x="261" y="258"/>
                    <a:pt x="265" y="257"/>
                  </a:cubicBezTo>
                  <a:cubicBezTo>
                    <a:pt x="268" y="257"/>
                    <a:pt x="271" y="258"/>
                    <a:pt x="274" y="258"/>
                  </a:cubicBezTo>
                  <a:cubicBezTo>
                    <a:pt x="279" y="264"/>
                    <a:pt x="283" y="270"/>
                    <a:pt x="292" y="270"/>
                  </a:cubicBezTo>
                  <a:cubicBezTo>
                    <a:pt x="293" y="271"/>
                    <a:pt x="294" y="272"/>
                    <a:pt x="295" y="273"/>
                  </a:cubicBezTo>
                  <a:cubicBezTo>
                    <a:pt x="299" y="277"/>
                    <a:pt x="301" y="282"/>
                    <a:pt x="308" y="280"/>
                  </a:cubicBezTo>
                  <a:cubicBezTo>
                    <a:pt x="315" y="278"/>
                    <a:pt x="318" y="283"/>
                    <a:pt x="318" y="289"/>
                  </a:cubicBezTo>
                  <a:cubicBezTo>
                    <a:pt x="318" y="303"/>
                    <a:pt x="326" y="300"/>
                    <a:pt x="334" y="298"/>
                  </a:cubicBezTo>
                  <a:cubicBezTo>
                    <a:pt x="335" y="299"/>
                    <a:pt x="336" y="299"/>
                    <a:pt x="337" y="300"/>
                  </a:cubicBezTo>
                  <a:cubicBezTo>
                    <a:pt x="337" y="304"/>
                    <a:pt x="337" y="308"/>
                    <a:pt x="343" y="306"/>
                  </a:cubicBezTo>
                  <a:cubicBezTo>
                    <a:pt x="346" y="306"/>
                    <a:pt x="349" y="306"/>
                    <a:pt x="352" y="306"/>
                  </a:cubicBezTo>
                  <a:cubicBezTo>
                    <a:pt x="345" y="326"/>
                    <a:pt x="345" y="326"/>
                    <a:pt x="366" y="328"/>
                  </a:cubicBezTo>
                  <a:cubicBezTo>
                    <a:pt x="368" y="328"/>
                    <a:pt x="369" y="329"/>
                    <a:pt x="370" y="330"/>
                  </a:cubicBezTo>
                  <a:cubicBezTo>
                    <a:pt x="370" y="330"/>
                    <a:pt x="370" y="330"/>
                    <a:pt x="370" y="330"/>
                  </a:cubicBezTo>
                  <a:cubicBezTo>
                    <a:pt x="372" y="343"/>
                    <a:pt x="380" y="350"/>
                    <a:pt x="391" y="356"/>
                  </a:cubicBezTo>
                  <a:cubicBezTo>
                    <a:pt x="392" y="357"/>
                    <a:pt x="393" y="359"/>
                    <a:pt x="395" y="360"/>
                  </a:cubicBezTo>
                  <a:cubicBezTo>
                    <a:pt x="396" y="365"/>
                    <a:pt x="403" y="368"/>
                    <a:pt x="397" y="375"/>
                  </a:cubicBezTo>
                  <a:cubicBezTo>
                    <a:pt x="394" y="379"/>
                    <a:pt x="394" y="391"/>
                    <a:pt x="398" y="393"/>
                  </a:cubicBezTo>
                  <a:cubicBezTo>
                    <a:pt x="416" y="402"/>
                    <a:pt x="425" y="417"/>
                    <a:pt x="436" y="432"/>
                  </a:cubicBezTo>
                  <a:cubicBezTo>
                    <a:pt x="437" y="462"/>
                    <a:pt x="434" y="492"/>
                    <a:pt x="438" y="522"/>
                  </a:cubicBezTo>
                  <a:cubicBezTo>
                    <a:pt x="443" y="535"/>
                    <a:pt x="446" y="549"/>
                    <a:pt x="460" y="557"/>
                  </a:cubicBezTo>
                  <a:cubicBezTo>
                    <a:pt x="460" y="558"/>
                    <a:pt x="461" y="560"/>
                    <a:pt x="462" y="561"/>
                  </a:cubicBezTo>
                  <a:cubicBezTo>
                    <a:pt x="465" y="574"/>
                    <a:pt x="475" y="581"/>
                    <a:pt x="485" y="587"/>
                  </a:cubicBezTo>
                  <a:cubicBezTo>
                    <a:pt x="495" y="593"/>
                    <a:pt x="503" y="600"/>
                    <a:pt x="508" y="609"/>
                  </a:cubicBezTo>
                  <a:cubicBezTo>
                    <a:pt x="520" y="632"/>
                    <a:pt x="531" y="656"/>
                    <a:pt x="551" y="674"/>
                  </a:cubicBezTo>
                  <a:cubicBezTo>
                    <a:pt x="553" y="676"/>
                    <a:pt x="556" y="679"/>
                    <a:pt x="556" y="681"/>
                  </a:cubicBezTo>
                  <a:cubicBezTo>
                    <a:pt x="554" y="694"/>
                    <a:pt x="563" y="694"/>
                    <a:pt x="572" y="695"/>
                  </a:cubicBezTo>
                  <a:cubicBezTo>
                    <a:pt x="572" y="695"/>
                    <a:pt x="572" y="695"/>
                    <a:pt x="572" y="695"/>
                  </a:cubicBezTo>
                  <a:cubicBezTo>
                    <a:pt x="574" y="697"/>
                    <a:pt x="575" y="698"/>
                    <a:pt x="576" y="701"/>
                  </a:cubicBezTo>
                  <a:cubicBezTo>
                    <a:pt x="578" y="704"/>
                    <a:pt x="581" y="707"/>
                    <a:pt x="584" y="704"/>
                  </a:cubicBezTo>
                  <a:cubicBezTo>
                    <a:pt x="588" y="701"/>
                    <a:pt x="583" y="698"/>
                    <a:pt x="582" y="694"/>
                  </a:cubicBezTo>
                  <a:cubicBezTo>
                    <a:pt x="582" y="693"/>
                    <a:pt x="577" y="693"/>
                    <a:pt x="574" y="693"/>
                  </a:cubicBezTo>
                  <a:cubicBezTo>
                    <a:pt x="574" y="689"/>
                    <a:pt x="574" y="685"/>
                    <a:pt x="574" y="681"/>
                  </a:cubicBezTo>
                  <a:cubicBezTo>
                    <a:pt x="574" y="678"/>
                    <a:pt x="572" y="673"/>
                    <a:pt x="575" y="671"/>
                  </a:cubicBezTo>
                  <a:cubicBezTo>
                    <a:pt x="580" y="669"/>
                    <a:pt x="582" y="674"/>
                    <a:pt x="584" y="677"/>
                  </a:cubicBezTo>
                  <a:cubicBezTo>
                    <a:pt x="597" y="689"/>
                    <a:pt x="610" y="701"/>
                    <a:pt x="622" y="714"/>
                  </a:cubicBezTo>
                  <a:cubicBezTo>
                    <a:pt x="622" y="721"/>
                    <a:pt x="623" y="728"/>
                    <a:pt x="623" y="735"/>
                  </a:cubicBezTo>
                  <a:cubicBezTo>
                    <a:pt x="624" y="747"/>
                    <a:pt x="640" y="760"/>
                    <a:pt x="655" y="761"/>
                  </a:cubicBezTo>
                  <a:cubicBezTo>
                    <a:pt x="655" y="761"/>
                    <a:pt x="655" y="761"/>
                    <a:pt x="655" y="761"/>
                  </a:cubicBezTo>
                  <a:cubicBezTo>
                    <a:pt x="656" y="762"/>
                    <a:pt x="658" y="762"/>
                    <a:pt x="659" y="763"/>
                  </a:cubicBezTo>
                  <a:cubicBezTo>
                    <a:pt x="661" y="769"/>
                    <a:pt x="668" y="769"/>
                    <a:pt x="672" y="770"/>
                  </a:cubicBezTo>
                  <a:cubicBezTo>
                    <a:pt x="688" y="774"/>
                    <a:pt x="702" y="785"/>
                    <a:pt x="719" y="780"/>
                  </a:cubicBezTo>
                  <a:cubicBezTo>
                    <a:pt x="723" y="780"/>
                    <a:pt x="726" y="780"/>
                    <a:pt x="730" y="779"/>
                  </a:cubicBezTo>
                  <a:cubicBezTo>
                    <a:pt x="740" y="781"/>
                    <a:pt x="745" y="790"/>
                    <a:pt x="751" y="796"/>
                  </a:cubicBezTo>
                  <a:cubicBezTo>
                    <a:pt x="756" y="801"/>
                    <a:pt x="761" y="805"/>
                    <a:pt x="769" y="803"/>
                  </a:cubicBezTo>
                  <a:cubicBezTo>
                    <a:pt x="772" y="804"/>
                    <a:pt x="775" y="804"/>
                    <a:pt x="778" y="804"/>
                  </a:cubicBezTo>
                  <a:cubicBezTo>
                    <a:pt x="780" y="810"/>
                    <a:pt x="785" y="810"/>
                    <a:pt x="790" y="809"/>
                  </a:cubicBezTo>
                  <a:cubicBezTo>
                    <a:pt x="792" y="809"/>
                    <a:pt x="794" y="810"/>
                    <a:pt x="796" y="810"/>
                  </a:cubicBezTo>
                  <a:cubicBezTo>
                    <a:pt x="798" y="814"/>
                    <a:pt x="800" y="816"/>
                    <a:pt x="804" y="817"/>
                  </a:cubicBezTo>
                  <a:cubicBezTo>
                    <a:pt x="810" y="826"/>
                    <a:pt x="816" y="837"/>
                    <a:pt x="823" y="843"/>
                  </a:cubicBezTo>
                  <a:cubicBezTo>
                    <a:pt x="832" y="851"/>
                    <a:pt x="843" y="860"/>
                    <a:pt x="855" y="862"/>
                  </a:cubicBezTo>
                  <a:cubicBezTo>
                    <a:pt x="861" y="864"/>
                    <a:pt x="876" y="879"/>
                    <a:pt x="879" y="856"/>
                  </a:cubicBezTo>
                  <a:cubicBezTo>
                    <a:pt x="879" y="854"/>
                    <a:pt x="890" y="845"/>
                    <a:pt x="893" y="855"/>
                  </a:cubicBezTo>
                  <a:cubicBezTo>
                    <a:pt x="895" y="864"/>
                    <a:pt x="901" y="869"/>
                    <a:pt x="904" y="876"/>
                  </a:cubicBezTo>
                  <a:cubicBezTo>
                    <a:pt x="909" y="889"/>
                    <a:pt x="906" y="906"/>
                    <a:pt x="896" y="916"/>
                  </a:cubicBezTo>
                  <a:cubicBezTo>
                    <a:pt x="890" y="921"/>
                    <a:pt x="890" y="926"/>
                    <a:pt x="896" y="931"/>
                  </a:cubicBezTo>
                  <a:cubicBezTo>
                    <a:pt x="900" y="934"/>
                    <a:pt x="905" y="938"/>
                    <a:pt x="910" y="938"/>
                  </a:cubicBezTo>
                  <a:cubicBezTo>
                    <a:pt x="918" y="939"/>
                    <a:pt x="924" y="942"/>
                    <a:pt x="925" y="950"/>
                  </a:cubicBezTo>
                  <a:cubicBezTo>
                    <a:pt x="925" y="959"/>
                    <a:pt x="918" y="966"/>
                    <a:pt x="910" y="968"/>
                  </a:cubicBezTo>
                  <a:cubicBezTo>
                    <a:pt x="901" y="971"/>
                    <a:pt x="896" y="974"/>
                    <a:pt x="893" y="983"/>
                  </a:cubicBezTo>
                  <a:cubicBezTo>
                    <a:pt x="890" y="992"/>
                    <a:pt x="883" y="989"/>
                    <a:pt x="877" y="984"/>
                  </a:cubicBezTo>
                  <a:cubicBezTo>
                    <a:pt x="876" y="982"/>
                    <a:pt x="877" y="976"/>
                    <a:pt x="872" y="978"/>
                  </a:cubicBezTo>
                  <a:cubicBezTo>
                    <a:pt x="869" y="980"/>
                    <a:pt x="866" y="983"/>
                    <a:pt x="867" y="987"/>
                  </a:cubicBezTo>
                  <a:cubicBezTo>
                    <a:pt x="869" y="993"/>
                    <a:pt x="867" y="1001"/>
                    <a:pt x="873" y="1006"/>
                  </a:cubicBezTo>
                  <a:cubicBezTo>
                    <a:pt x="889" y="1019"/>
                    <a:pt x="894" y="1040"/>
                    <a:pt x="905" y="1057"/>
                  </a:cubicBezTo>
                  <a:cubicBezTo>
                    <a:pt x="915" y="1075"/>
                    <a:pt x="918" y="1099"/>
                    <a:pt x="943" y="1105"/>
                  </a:cubicBezTo>
                  <a:cubicBezTo>
                    <a:pt x="945" y="1105"/>
                    <a:pt x="946" y="1106"/>
                    <a:pt x="948" y="1107"/>
                  </a:cubicBezTo>
                  <a:cubicBezTo>
                    <a:pt x="973" y="1119"/>
                    <a:pt x="981" y="1133"/>
                    <a:pt x="979" y="1158"/>
                  </a:cubicBezTo>
                  <a:cubicBezTo>
                    <a:pt x="978" y="1162"/>
                    <a:pt x="977" y="1167"/>
                    <a:pt x="976" y="1171"/>
                  </a:cubicBezTo>
                  <a:cubicBezTo>
                    <a:pt x="972" y="1197"/>
                    <a:pt x="968" y="1223"/>
                    <a:pt x="965" y="1249"/>
                  </a:cubicBezTo>
                  <a:cubicBezTo>
                    <a:pt x="963" y="1274"/>
                    <a:pt x="961" y="1299"/>
                    <a:pt x="949" y="1322"/>
                  </a:cubicBezTo>
                  <a:cubicBezTo>
                    <a:pt x="945" y="1331"/>
                    <a:pt x="940" y="1339"/>
                    <a:pt x="943" y="1349"/>
                  </a:cubicBezTo>
                  <a:cubicBezTo>
                    <a:pt x="946" y="1357"/>
                    <a:pt x="943" y="1365"/>
                    <a:pt x="942" y="1374"/>
                  </a:cubicBezTo>
                  <a:cubicBezTo>
                    <a:pt x="940" y="1384"/>
                    <a:pt x="933" y="1395"/>
                    <a:pt x="939" y="1407"/>
                  </a:cubicBezTo>
                  <a:cubicBezTo>
                    <a:pt x="945" y="1403"/>
                    <a:pt x="942" y="1398"/>
                    <a:pt x="943" y="1394"/>
                  </a:cubicBezTo>
                  <a:cubicBezTo>
                    <a:pt x="944" y="1391"/>
                    <a:pt x="941" y="1386"/>
                    <a:pt x="947" y="1386"/>
                  </a:cubicBezTo>
                  <a:cubicBezTo>
                    <a:pt x="952" y="1387"/>
                    <a:pt x="952" y="1392"/>
                    <a:pt x="951" y="1396"/>
                  </a:cubicBezTo>
                  <a:cubicBezTo>
                    <a:pt x="949" y="1407"/>
                    <a:pt x="946" y="1417"/>
                    <a:pt x="946" y="1428"/>
                  </a:cubicBezTo>
                  <a:cubicBezTo>
                    <a:pt x="946" y="1431"/>
                    <a:pt x="946" y="1440"/>
                    <a:pt x="936" y="1435"/>
                  </a:cubicBezTo>
                  <a:cubicBezTo>
                    <a:pt x="931" y="1432"/>
                    <a:pt x="929" y="1438"/>
                    <a:pt x="927" y="1442"/>
                  </a:cubicBezTo>
                  <a:cubicBezTo>
                    <a:pt x="925" y="1447"/>
                    <a:pt x="928" y="1449"/>
                    <a:pt x="932" y="1449"/>
                  </a:cubicBezTo>
                  <a:cubicBezTo>
                    <a:pt x="943" y="1449"/>
                    <a:pt x="928" y="1463"/>
                    <a:pt x="939" y="1463"/>
                  </a:cubicBezTo>
                  <a:cubicBezTo>
                    <a:pt x="936" y="1465"/>
                    <a:pt x="933" y="1467"/>
                    <a:pt x="929" y="1466"/>
                  </a:cubicBezTo>
                  <a:cubicBezTo>
                    <a:pt x="927" y="1466"/>
                    <a:pt x="925" y="1467"/>
                    <a:pt x="924" y="1468"/>
                  </a:cubicBezTo>
                  <a:cubicBezTo>
                    <a:pt x="923" y="1474"/>
                    <a:pt x="934" y="1471"/>
                    <a:pt x="931" y="1479"/>
                  </a:cubicBezTo>
                  <a:cubicBezTo>
                    <a:pt x="928" y="1479"/>
                    <a:pt x="924" y="1479"/>
                    <a:pt x="926" y="1483"/>
                  </a:cubicBezTo>
                  <a:cubicBezTo>
                    <a:pt x="926" y="1485"/>
                    <a:pt x="928" y="1486"/>
                    <a:pt x="929" y="1487"/>
                  </a:cubicBezTo>
                  <a:cubicBezTo>
                    <a:pt x="931" y="1485"/>
                    <a:pt x="932" y="1483"/>
                    <a:pt x="933" y="1481"/>
                  </a:cubicBezTo>
                  <a:cubicBezTo>
                    <a:pt x="933" y="1481"/>
                    <a:pt x="934" y="1481"/>
                    <a:pt x="934" y="1480"/>
                  </a:cubicBezTo>
                  <a:cubicBezTo>
                    <a:pt x="935" y="1480"/>
                    <a:pt x="935" y="1480"/>
                    <a:pt x="936" y="1480"/>
                  </a:cubicBezTo>
                  <a:cubicBezTo>
                    <a:pt x="938" y="1483"/>
                    <a:pt x="937" y="1487"/>
                    <a:pt x="936" y="1490"/>
                  </a:cubicBezTo>
                  <a:cubicBezTo>
                    <a:pt x="935" y="1496"/>
                    <a:pt x="925" y="1501"/>
                    <a:pt x="934" y="1507"/>
                  </a:cubicBezTo>
                  <a:cubicBezTo>
                    <a:pt x="940" y="1510"/>
                    <a:pt x="943" y="1518"/>
                    <a:pt x="951" y="1515"/>
                  </a:cubicBezTo>
                  <a:cubicBezTo>
                    <a:pt x="951" y="1522"/>
                    <a:pt x="944" y="1525"/>
                    <a:pt x="947" y="1532"/>
                  </a:cubicBezTo>
                  <a:cubicBezTo>
                    <a:pt x="952" y="1530"/>
                    <a:pt x="958" y="1526"/>
                    <a:pt x="965" y="1531"/>
                  </a:cubicBezTo>
                  <a:cubicBezTo>
                    <a:pt x="955" y="1531"/>
                    <a:pt x="950" y="1538"/>
                    <a:pt x="943" y="1543"/>
                  </a:cubicBezTo>
                  <a:cubicBezTo>
                    <a:pt x="953" y="1545"/>
                    <a:pt x="962" y="1546"/>
                    <a:pt x="967" y="1535"/>
                  </a:cubicBezTo>
                  <a:cubicBezTo>
                    <a:pt x="968" y="1531"/>
                    <a:pt x="969" y="1528"/>
                    <a:pt x="973" y="1527"/>
                  </a:cubicBezTo>
                  <a:cubicBezTo>
                    <a:pt x="973" y="1533"/>
                    <a:pt x="979" y="1535"/>
                    <a:pt x="980" y="1539"/>
                  </a:cubicBezTo>
                  <a:cubicBezTo>
                    <a:pt x="981" y="1542"/>
                    <a:pt x="977" y="1546"/>
                    <a:pt x="972" y="1546"/>
                  </a:cubicBezTo>
                  <a:cubicBezTo>
                    <a:pt x="969" y="1545"/>
                    <a:pt x="964" y="1543"/>
                    <a:pt x="964" y="1548"/>
                  </a:cubicBezTo>
                  <a:cubicBezTo>
                    <a:pt x="963" y="1551"/>
                    <a:pt x="968" y="1557"/>
                    <a:pt x="970" y="1557"/>
                  </a:cubicBezTo>
                  <a:cubicBezTo>
                    <a:pt x="976" y="1555"/>
                    <a:pt x="979" y="1561"/>
                    <a:pt x="984" y="1562"/>
                  </a:cubicBezTo>
                  <a:cubicBezTo>
                    <a:pt x="999" y="1566"/>
                    <a:pt x="1010" y="1557"/>
                    <a:pt x="1024" y="1556"/>
                  </a:cubicBezTo>
                  <a:cubicBezTo>
                    <a:pt x="1003" y="1545"/>
                    <a:pt x="994" y="1532"/>
                    <a:pt x="990" y="1516"/>
                  </a:cubicBezTo>
                  <a:cubicBezTo>
                    <a:pt x="984" y="1493"/>
                    <a:pt x="1001" y="1485"/>
                    <a:pt x="1011" y="1472"/>
                  </a:cubicBezTo>
                  <a:cubicBezTo>
                    <a:pt x="1017" y="1464"/>
                    <a:pt x="1025" y="1458"/>
                    <a:pt x="1011" y="1449"/>
                  </a:cubicBezTo>
                  <a:cubicBezTo>
                    <a:pt x="1001" y="1443"/>
                    <a:pt x="1000" y="1436"/>
                    <a:pt x="1013" y="1431"/>
                  </a:cubicBezTo>
                  <a:cubicBezTo>
                    <a:pt x="1018" y="1429"/>
                    <a:pt x="1023" y="1424"/>
                    <a:pt x="1024" y="1419"/>
                  </a:cubicBezTo>
                  <a:cubicBezTo>
                    <a:pt x="1025" y="1407"/>
                    <a:pt x="1032" y="1400"/>
                    <a:pt x="1044" y="1395"/>
                  </a:cubicBezTo>
                  <a:cubicBezTo>
                    <a:pt x="1041" y="1393"/>
                    <a:pt x="1039" y="1392"/>
                    <a:pt x="1038" y="1392"/>
                  </a:cubicBezTo>
                  <a:cubicBezTo>
                    <a:pt x="1029" y="1395"/>
                    <a:pt x="1028" y="1390"/>
                    <a:pt x="1027" y="1382"/>
                  </a:cubicBezTo>
                  <a:cubicBezTo>
                    <a:pt x="1027" y="1373"/>
                    <a:pt x="1034" y="1376"/>
                    <a:pt x="1038" y="1377"/>
                  </a:cubicBezTo>
                  <a:cubicBezTo>
                    <a:pt x="1053" y="1383"/>
                    <a:pt x="1056" y="1371"/>
                    <a:pt x="1056" y="1362"/>
                  </a:cubicBezTo>
                  <a:cubicBezTo>
                    <a:pt x="1057" y="1353"/>
                    <a:pt x="1061" y="1352"/>
                    <a:pt x="1067" y="1353"/>
                  </a:cubicBezTo>
                  <a:cubicBezTo>
                    <a:pt x="1077" y="1354"/>
                    <a:pt x="1087" y="1351"/>
                    <a:pt x="1096" y="1347"/>
                  </a:cubicBezTo>
                  <a:cubicBezTo>
                    <a:pt x="1104" y="1343"/>
                    <a:pt x="1114" y="1336"/>
                    <a:pt x="1110" y="1326"/>
                  </a:cubicBezTo>
                  <a:cubicBezTo>
                    <a:pt x="1107" y="1319"/>
                    <a:pt x="1106" y="1311"/>
                    <a:pt x="1101" y="1304"/>
                  </a:cubicBezTo>
                  <a:cubicBezTo>
                    <a:pt x="1105" y="1302"/>
                    <a:pt x="1108" y="1303"/>
                    <a:pt x="1112" y="1304"/>
                  </a:cubicBezTo>
                  <a:cubicBezTo>
                    <a:pt x="1132" y="1309"/>
                    <a:pt x="1143" y="1304"/>
                    <a:pt x="1153" y="1285"/>
                  </a:cubicBezTo>
                  <a:cubicBezTo>
                    <a:pt x="1158" y="1275"/>
                    <a:pt x="1162" y="1264"/>
                    <a:pt x="1169" y="1254"/>
                  </a:cubicBezTo>
                  <a:cubicBezTo>
                    <a:pt x="1170" y="1256"/>
                    <a:pt x="1171" y="1257"/>
                    <a:pt x="1171" y="1259"/>
                  </a:cubicBezTo>
                  <a:cubicBezTo>
                    <a:pt x="1171" y="1260"/>
                    <a:pt x="1171" y="1263"/>
                    <a:pt x="1174" y="1262"/>
                  </a:cubicBezTo>
                  <a:cubicBezTo>
                    <a:pt x="1182" y="1245"/>
                    <a:pt x="1198" y="1231"/>
                    <a:pt x="1195" y="1209"/>
                  </a:cubicBezTo>
                  <a:cubicBezTo>
                    <a:pt x="1194" y="1207"/>
                    <a:pt x="1195" y="1205"/>
                    <a:pt x="1196" y="1204"/>
                  </a:cubicBezTo>
                  <a:cubicBezTo>
                    <a:pt x="1210" y="1190"/>
                    <a:pt x="1227" y="1177"/>
                    <a:pt x="1247" y="1177"/>
                  </a:cubicBezTo>
                  <a:cubicBezTo>
                    <a:pt x="1260" y="1176"/>
                    <a:pt x="1267" y="1171"/>
                    <a:pt x="1271" y="1163"/>
                  </a:cubicBezTo>
                  <a:cubicBezTo>
                    <a:pt x="1284" y="1139"/>
                    <a:pt x="1294" y="1115"/>
                    <a:pt x="1291" y="1087"/>
                  </a:cubicBezTo>
                  <a:cubicBezTo>
                    <a:pt x="1291" y="1081"/>
                    <a:pt x="1290" y="1073"/>
                    <a:pt x="1297" y="1072"/>
                  </a:cubicBezTo>
                  <a:cubicBezTo>
                    <a:pt x="1303" y="1070"/>
                    <a:pt x="1304" y="1065"/>
                    <a:pt x="1306" y="1061"/>
                  </a:cubicBezTo>
                  <a:cubicBezTo>
                    <a:pt x="1310" y="1056"/>
                    <a:pt x="1313" y="1050"/>
                    <a:pt x="1319" y="1046"/>
                  </a:cubicBezTo>
                  <a:cubicBezTo>
                    <a:pt x="1331" y="1038"/>
                    <a:pt x="1335" y="1025"/>
                    <a:pt x="1333" y="1011"/>
                  </a:cubicBezTo>
                  <a:cubicBezTo>
                    <a:pt x="1332" y="1000"/>
                    <a:pt x="1328" y="991"/>
                    <a:pt x="1314" y="992"/>
                  </a:cubicBezTo>
                  <a:close/>
                  <a:moveTo>
                    <a:pt x="718" y="93"/>
                  </a:moveTo>
                  <a:cubicBezTo>
                    <a:pt x="718" y="93"/>
                    <a:pt x="718" y="94"/>
                    <a:pt x="718" y="95"/>
                  </a:cubicBezTo>
                  <a:cubicBezTo>
                    <a:pt x="721" y="98"/>
                    <a:pt x="731" y="92"/>
                    <a:pt x="730" y="102"/>
                  </a:cubicBezTo>
                  <a:cubicBezTo>
                    <a:pt x="736" y="100"/>
                    <a:pt x="736" y="104"/>
                    <a:pt x="737" y="108"/>
                  </a:cubicBezTo>
                  <a:cubicBezTo>
                    <a:pt x="736" y="115"/>
                    <a:pt x="731" y="118"/>
                    <a:pt x="727" y="122"/>
                  </a:cubicBezTo>
                  <a:cubicBezTo>
                    <a:pt x="725" y="124"/>
                    <a:pt x="722" y="128"/>
                    <a:pt x="720" y="125"/>
                  </a:cubicBezTo>
                  <a:cubicBezTo>
                    <a:pt x="717" y="123"/>
                    <a:pt x="717" y="119"/>
                    <a:pt x="716" y="116"/>
                  </a:cubicBezTo>
                  <a:cubicBezTo>
                    <a:pt x="716" y="112"/>
                    <a:pt x="719" y="111"/>
                    <a:pt x="722" y="111"/>
                  </a:cubicBezTo>
                  <a:cubicBezTo>
                    <a:pt x="730" y="112"/>
                    <a:pt x="732" y="109"/>
                    <a:pt x="730" y="102"/>
                  </a:cubicBezTo>
                  <a:cubicBezTo>
                    <a:pt x="726" y="100"/>
                    <a:pt x="716" y="107"/>
                    <a:pt x="718" y="95"/>
                  </a:cubicBezTo>
                  <a:cubicBezTo>
                    <a:pt x="718" y="94"/>
                    <a:pt x="718" y="93"/>
                    <a:pt x="718" y="93"/>
                  </a:cubicBezTo>
                  <a:cubicBezTo>
                    <a:pt x="717" y="92"/>
                    <a:pt x="716" y="91"/>
                    <a:pt x="715" y="90"/>
                  </a:cubicBezTo>
                  <a:cubicBezTo>
                    <a:pt x="716" y="91"/>
                    <a:pt x="717" y="92"/>
                    <a:pt x="718" y="93"/>
                  </a:cubicBezTo>
                  <a:close/>
                  <a:moveTo>
                    <a:pt x="537" y="621"/>
                  </a:moveTo>
                  <a:cubicBezTo>
                    <a:pt x="540" y="616"/>
                    <a:pt x="546" y="616"/>
                    <a:pt x="548" y="619"/>
                  </a:cubicBezTo>
                  <a:cubicBezTo>
                    <a:pt x="552" y="624"/>
                    <a:pt x="551" y="630"/>
                    <a:pt x="547" y="635"/>
                  </a:cubicBezTo>
                  <a:cubicBezTo>
                    <a:pt x="544" y="630"/>
                    <a:pt x="541" y="626"/>
                    <a:pt x="537" y="62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1" name="Freeform 5">
              <a:extLst>
                <a:ext uri="{FF2B5EF4-FFF2-40B4-BE49-F238E27FC236}">
                  <a16:creationId xmlns:a16="http://schemas.microsoft.com/office/drawing/2014/main" id="{A0326C13-9CA2-3BA1-1009-1931C5273AE0}"/>
                </a:ext>
              </a:extLst>
            </p:cNvPr>
            <p:cNvSpPr>
              <a:spLocks/>
            </p:cNvSpPr>
            <p:nvPr/>
          </p:nvSpPr>
          <p:spPr bwMode="auto">
            <a:xfrm>
              <a:off x="4546378" y="1445960"/>
              <a:ext cx="1444590" cy="1106350"/>
            </a:xfrm>
            <a:custGeom>
              <a:avLst/>
              <a:gdLst>
                <a:gd name="T0" fmla="*/ 468 w 606"/>
                <a:gd name="T1" fmla="*/ 290 h 464"/>
                <a:gd name="T2" fmla="*/ 506 w 606"/>
                <a:gd name="T3" fmla="*/ 290 h 464"/>
                <a:gd name="T4" fmla="*/ 501 w 606"/>
                <a:gd name="T5" fmla="*/ 265 h 464"/>
                <a:gd name="T6" fmla="*/ 498 w 606"/>
                <a:gd name="T7" fmla="*/ 254 h 464"/>
                <a:gd name="T8" fmla="*/ 499 w 606"/>
                <a:gd name="T9" fmla="*/ 242 h 464"/>
                <a:gd name="T10" fmla="*/ 478 w 606"/>
                <a:gd name="T11" fmla="*/ 241 h 464"/>
                <a:gd name="T12" fmla="*/ 495 w 606"/>
                <a:gd name="T13" fmla="*/ 232 h 464"/>
                <a:gd name="T14" fmla="*/ 522 w 606"/>
                <a:gd name="T15" fmla="*/ 232 h 464"/>
                <a:gd name="T16" fmla="*/ 512 w 606"/>
                <a:gd name="T17" fmla="*/ 219 h 464"/>
                <a:gd name="T18" fmla="*/ 517 w 606"/>
                <a:gd name="T19" fmla="*/ 200 h 464"/>
                <a:gd name="T20" fmla="*/ 537 w 606"/>
                <a:gd name="T21" fmla="*/ 189 h 464"/>
                <a:gd name="T22" fmla="*/ 503 w 606"/>
                <a:gd name="T23" fmla="*/ 166 h 464"/>
                <a:gd name="T24" fmla="*/ 546 w 606"/>
                <a:gd name="T25" fmla="*/ 159 h 464"/>
                <a:gd name="T26" fmla="*/ 523 w 606"/>
                <a:gd name="T27" fmla="*/ 150 h 464"/>
                <a:gd name="T28" fmla="*/ 512 w 606"/>
                <a:gd name="T29" fmla="*/ 145 h 464"/>
                <a:gd name="T30" fmla="*/ 561 w 606"/>
                <a:gd name="T31" fmla="*/ 86 h 464"/>
                <a:gd name="T32" fmla="*/ 606 w 606"/>
                <a:gd name="T33" fmla="*/ 59 h 464"/>
                <a:gd name="T34" fmla="*/ 555 w 606"/>
                <a:gd name="T35" fmla="*/ 55 h 464"/>
                <a:gd name="T36" fmla="*/ 516 w 606"/>
                <a:gd name="T37" fmla="*/ 61 h 464"/>
                <a:gd name="T38" fmla="*/ 502 w 606"/>
                <a:gd name="T39" fmla="*/ 62 h 464"/>
                <a:gd name="T40" fmla="*/ 489 w 606"/>
                <a:gd name="T41" fmla="*/ 50 h 464"/>
                <a:gd name="T42" fmla="*/ 469 w 606"/>
                <a:gd name="T43" fmla="*/ 51 h 464"/>
                <a:gd name="T44" fmla="*/ 410 w 606"/>
                <a:gd name="T45" fmla="*/ 50 h 464"/>
                <a:gd name="T46" fmla="*/ 509 w 606"/>
                <a:gd name="T47" fmla="*/ 32 h 464"/>
                <a:gd name="T48" fmla="*/ 471 w 606"/>
                <a:gd name="T49" fmla="*/ 16 h 464"/>
                <a:gd name="T50" fmla="*/ 441 w 606"/>
                <a:gd name="T51" fmla="*/ 12 h 464"/>
                <a:gd name="T52" fmla="*/ 337 w 606"/>
                <a:gd name="T53" fmla="*/ 19 h 464"/>
                <a:gd name="T54" fmla="*/ 270 w 606"/>
                <a:gd name="T55" fmla="*/ 30 h 464"/>
                <a:gd name="T56" fmla="*/ 263 w 606"/>
                <a:gd name="T57" fmla="*/ 46 h 464"/>
                <a:gd name="T58" fmla="*/ 220 w 606"/>
                <a:gd name="T59" fmla="*/ 36 h 464"/>
                <a:gd name="T60" fmla="*/ 207 w 606"/>
                <a:gd name="T61" fmla="*/ 44 h 464"/>
                <a:gd name="T62" fmla="*/ 192 w 606"/>
                <a:gd name="T63" fmla="*/ 56 h 464"/>
                <a:gd name="T64" fmla="*/ 184 w 606"/>
                <a:gd name="T65" fmla="*/ 39 h 464"/>
                <a:gd name="T66" fmla="*/ 131 w 606"/>
                <a:gd name="T67" fmla="*/ 50 h 464"/>
                <a:gd name="T68" fmla="*/ 103 w 606"/>
                <a:gd name="T69" fmla="*/ 68 h 464"/>
                <a:gd name="T70" fmla="*/ 70 w 606"/>
                <a:gd name="T71" fmla="*/ 92 h 464"/>
                <a:gd name="T72" fmla="*/ 55 w 606"/>
                <a:gd name="T73" fmla="*/ 116 h 464"/>
                <a:gd name="T74" fmla="*/ 0 w 606"/>
                <a:gd name="T75" fmla="*/ 134 h 464"/>
                <a:gd name="T76" fmla="*/ 38 w 606"/>
                <a:gd name="T77" fmla="*/ 150 h 464"/>
                <a:gd name="T78" fmla="*/ 31 w 606"/>
                <a:gd name="T79" fmla="*/ 167 h 464"/>
                <a:gd name="T80" fmla="*/ 74 w 606"/>
                <a:gd name="T81" fmla="*/ 177 h 464"/>
                <a:gd name="T82" fmla="*/ 159 w 606"/>
                <a:gd name="T83" fmla="*/ 212 h 464"/>
                <a:gd name="T84" fmla="*/ 172 w 606"/>
                <a:gd name="T85" fmla="*/ 267 h 464"/>
                <a:gd name="T86" fmla="*/ 194 w 606"/>
                <a:gd name="T87" fmla="*/ 269 h 464"/>
                <a:gd name="T88" fmla="*/ 212 w 606"/>
                <a:gd name="T89" fmla="*/ 286 h 464"/>
                <a:gd name="T90" fmla="*/ 179 w 606"/>
                <a:gd name="T91" fmla="*/ 304 h 464"/>
                <a:gd name="T92" fmla="*/ 199 w 606"/>
                <a:gd name="T93" fmla="*/ 297 h 464"/>
                <a:gd name="T94" fmla="*/ 205 w 606"/>
                <a:gd name="T95" fmla="*/ 321 h 464"/>
                <a:gd name="T96" fmla="*/ 195 w 606"/>
                <a:gd name="T97" fmla="*/ 356 h 464"/>
                <a:gd name="T98" fmla="*/ 210 w 606"/>
                <a:gd name="T99" fmla="*/ 398 h 464"/>
                <a:gd name="T100" fmla="*/ 244 w 606"/>
                <a:gd name="T101" fmla="*/ 445 h 464"/>
                <a:gd name="T102" fmla="*/ 300 w 606"/>
                <a:gd name="T103" fmla="*/ 447 h 464"/>
                <a:gd name="T104" fmla="*/ 320 w 606"/>
                <a:gd name="T105" fmla="*/ 398 h 464"/>
                <a:gd name="T106" fmla="*/ 345 w 606"/>
                <a:gd name="T107" fmla="*/ 363 h 464"/>
                <a:gd name="T108" fmla="*/ 393 w 606"/>
                <a:gd name="T109" fmla="*/ 347 h 464"/>
                <a:gd name="T110" fmla="*/ 460 w 606"/>
                <a:gd name="T111" fmla="*/ 320 h 464"/>
                <a:gd name="T112" fmla="*/ 485 w 606"/>
                <a:gd name="T113" fmla="*/ 29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464">
                  <a:moveTo>
                    <a:pt x="485" y="295"/>
                  </a:moveTo>
                  <a:cubicBezTo>
                    <a:pt x="480" y="291"/>
                    <a:pt x="474" y="292"/>
                    <a:pt x="468" y="290"/>
                  </a:cubicBezTo>
                  <a:cubicBezTo>
                    <a:pt x="473" y="282"/>
                    <a:pt x="477" y="271"/>
                    <a:pt x="487" y="284"/>
                  </a:cubicBezTo>
                  <a:cubicBezTo>
                    <a:pt x="493" y="291"/>
                    <a:pt x="499" y="291"/>
                    <a:pt x="506" y="290"/>
                  </a:cubicBezTo>
                  <a:cubicBezTo>
                    <a:pt x="511" y="289"/>
                    <a:pt x="510" y="284"/>
                    <a:pt x="510" y="281"/>
                  </a:cubicBezTo>
                  <a:cubicBezTo>
                    <a:pt x="511" y="273"/>
                    <a:pt x="510" y="268"/>
                    <a:pt x="501" y="265"/>
                  </a:cubicBezTo>
                  <a:cubicBezTo>
                    <a:pt x="495" y="264"/>
                    <a:pt x="489" y="259"/>
                    <a:pt x="487" y="251"/>
                  </a:cubicBezTo>
                  <a:cubicBezTo>
                    <a:pt x="492" y="252"/>
                    <a:pt x="495" y="254"/>
                    <a:pt x="498" y="254"/>
                  </a:cubicBezTo>
                  <a:cubicBezTo>
                    <a:pt x="502" y="254"/>
                    <a:pt x="508" y="256"/>
                    <a:pt x="508" y="249"/>
                  </a:cubicBezTo>
                  <a:cubicBezTo>
                    <a:pt x="508" y="243"/>
                    <a:pt x="504" y="241"/>
                    <a:pt x="499" y="242"/>
                  </a:cubicBezTo>
                  <a:cubicBezTo>
                    <a:pt x="494" y="242"/>
                    <a:pt x="489" y="242"/>
                    <a:pt x="484" y="243"/>
                  </a:cubicBezTo>
                  <a:cubicBezTo>
                    <a:pt x="481" y="243"/>
                    <a:pt x="479" y="243"/>
                    <a:pt x="478" y="241"/>
                  </a:cubicBezTo>
                  <a:cubicBezTo>
                    <a:pt x="476" y="237"/>
                    <a:pt x="480" y="237"/>
                    <a:pt x="481" y="236"/>
                  </a:cubicBezTo>
                  <a:cubicBezTo>
                    <a:pt x="485" y="230"/>
                    <a:pt x="490" y="227"/>
                    <a:pt x="495" y="232"/>
                  </a:cubicBezTo>
                  <a:cubicBezTo>
                    <a:pt x="502" y="239"/>
                    <a:pt x="510" y="235"/>
                    <a:pt x="517" y="236"/>
                  </a:cubicBezTo>
                  <a:cubicBezTo>
                    <a:pt x="519" y="236"/>
                    <a:pt x="522" y="235"/>
                    <a:pt x="522" y="232"/>
                  </a:cubicBezTo>
                  <a:cubicBezTo>
                    <a:pt x="523" y="230"/>
                    <a:pt x="523" y="226"/>
                    <a:pt x="520" y="225"/>
                  </a:cubicBezTo>
                  <a:cubicBezTo>
                    <a:pt x="517" y="223"/>
                    <a:pt x="512" y="224"/>
                    <a:pt x="512" y="219"/>
                  </a:cubicBezTo>
                  <a:cubicBezTo>
                    <a:pt x="519" y="213"/>
                    <a:pt x="530" y="223"/>
                    <a:pt x="537" y="213"/>
                  </a:cubicBezTo>
                  <a:cubicBezTo>
                    <a:pt x="529" y="209"/>
                    <a:pt x="521" y="208"/>
                    <a:pt x="517" y="200"/>
                  </a:cubicBezTo>
                  <a:cubicBezTo>
                    <a:pt x="520" y="200"/>
                    <a:pt x="522" y="200"/>
                    <a:pt x="524" y="200"/>
                  </a:cubicBezTo>
                  <a:cubicBezTo>
                    <a:pt x="531" y="200"/>
                    <a:pt x="537" y="197"/>
                    <a:pt x="537" y="189"/>
                  </a:cubicBezTo>
                  <a:cubicBezTo>
                    <a:pt x="536" y="182"/>
                    <a:pt x="533" y="176"/>
                    <a:pt x="523" y="177"/>
                  </a:cubicBezTo>
                  <a:cubicBezTo>
                    <a:pt x="515" y="178"/>
                    <a:pt x="510" y="172"/>
                    <a:pt x="503" y="166"/>
                  </a:cubicBezTo>
                  <a:cubicBezTo>
                    <a:pt x="516" y="163"/>
                    <a:pt x="527" y="164"/>
                    <a:pt x="538" y="164"/>
                  </a:cubicBezTo>
                  <a:cubicBezTo>
                    <a:pt x="541" y="164"/>
                    <a:pt x="547" y="166"/>
                    <a:pt x="546" y="159"/>
                  </a:cubicBezTo>
                  <a:cubicBezTo>
                    <a:pt x="545" y="154"/>
                    <a:pt x="541" y="152"/>
                    <a:pt x="537" y="153"/>
                  </a:cubicBezTo>
                  <a:cubicBezTo>
                    <a:pt x="531" y="155"/>
                    <a:pt x="527" y="154"/>
                    <a:pt x="523" y="150"/>
                  </a:cubicBezTo>
                  <a:cubicBezTo>
                    <a:pt x="524" y="144"/>
                    <a:pt x="531" y="148"/>
                    <a:pt x="533" y="144"/>
                  </a:cubicBezTo>
                  <a:cubicBezTo>
                    <a:pt x="525" y="138"/>
                    <a:pt x="518" y="139"/>
                    <a:pt x="512" y="145"/>
                  </a:cubicBezTo>
                  <a:cubicBezTo>
                    <a:pt x="506" y="122"/>
                    <a:pt x="533" y="121"/>
                    <a:pt x="537" y="104"/>
                  </a:cubicBezTo>
                  <a:cubicBezTo>
                    <a:pt x="551" y="105"/>
                    <a:pt x="548" y="85"/>
                    <a:pt x="561" y="86"/>
                  </a:cubicBezTo>
                  <a:cubicBezTo>
                    <a:pt x="558" y="73"/>
                    <a:pt x="569" y="77"/>
                    <a:pt x="575" y="74"/>
                  </a:cubicBezTo>
                  <a:cubicBezTo>
                    <a:pt x="585" y="68"/>
                    <a:pt x="598" y="70"/>
                    <a:pt x="606" y="59"/>
                  </a:cubicBezTo>
                  <a:cubicBezTo>
                    <a:pt x="599" y="56"/>
                    <a:pt x="592" y="51"/>
                    <a:pt x="585" y="51"/>
                  </a:cubicBezTo>
                  <a:cubicBezTo>
                    <a:pt x="575" y="50"/>
                    <a:pt x="563" y="45"/>
                    <a:pt x="555" y="55"/>
                  </a:cubicBezTo>
                  <a:cubicBezTo>
                    <a:pt x="548" y="65"/>
                    <a:pt x="540" y="63"/>
                    <a:pt x="531" y="59"/>
                  </a:cubicBezTo>
                  <a:cubicBezTo>
                    <a:pt x="525" y="55"/>
                    <a:pt x="522" y="57"/>
                    <a:pt x="516" y="61"/>
                  </a:cubicBezTo>
                  <a:cubicBezTo>
                    <a:pt x="509" y="67"/>
                    <a:pt x="499" y="72"/>
                    <a:pt x="491" y="77"/>
                  </a:cubicBezTo>
                  <a:cubicBezTo>
                    <a:pt x="494" y="71"/>
                    <a:pt x="499" y="67"/>
                    <a:pt x="502" y="62"/>
                  </a:cubicBezTo>
                  <a:cubicBezTo>
                    <a:pt x="504" y="58"/>
                    <a:pt x="511" y="53"/>
                    <a:pt x="505" y="48"/>
                  </a:cubicBezTo>
                  <a:cubicBezTo>
                    <a:pt x="500" y="44"/>
                    <a:pt x="495" y="45"/>
                    <a:pt x="489" y="50"/>
                  </a:cubicBezTo>
                  <a:cubicBezTo>
                    <a:pt x="480" y="57"/>
                    <a:pt x="470" y="62"/>
                    <a:pt x="458" y="62"/>
                  </a:cubicBezTo>
                  <a:cubicBezTo>
                    <a:pt x="459" y="53"/>
                    <a:pt x="469" y="59"/>
                    <a:pt x="469" y="51"/>
                  </a:cubicBezTo>
                  <a:cubicBezTo>
                    <a:pt x="446" y="48"/>
                    <a:pt x="424" y="50"/>
                    <a:pt x="401" y="56"/>
                  </a:cubicBezTo>
                  <a:cubicBezTo>
                    <a:pt x="404" y="52"/>
                    <a:pt x="407" y="51"/>
                    <a:pt x="410" y="50"/>
                  </a:cubicBezTo>
                  <a:cubicBezTo>
                    <a:pt x="439" y="39"/>
                    <a:pt x="470" y="49"/>
                    <a:pt x="499" y="38"/>
                  </a:cubicBezTo>
                  <a:cubicBezTo>
                    <a:pt x="503" y="37"/>
                    <a:pt x="509" y="37"/>
                    <a:pt x="509" y="32"/>
                  </a:cubicBezTo>
                  <a:cubicBezTo>
                    <a:pt x="509" y="27"/>
                    <a:pt x="504" y="26"/>
                    <a:pt x="500" y="26"/>
                  </a:cubicBezTo>
                  <a:cubicBezTo>
                    <a:pt x="488" y="28"/>
                    <a:pt x="479" y="24"/>
                    <a:pt x="471" y="16"/>
                  </a:cubicBezTo>
                  <a:cubicBezTo>
                    <a:pt x="467" y="13"/>
                    <a:pt x="462" y="14"/>
                    <a:pt x="457" y="14"/>
                  </a:cubicBezTo>
                  <a:cubicBezTo>
                    <a:pt x="451" y="13"/>
                    <a:pt x="446" y="13"/>
                    <a:pt x="441" y="12"/>
                  </a:cubicBezTo>
                  <a:cubicBezTo>
                    <a:pt x="408" y="7"/>
                    <a:pt x="375" y="0"/>
                    <a:pt x="344" y="19"/>
                  </a:cubicBezTo>
                  <a:cubicBezTo>
                    <a:pt x="341" y="20"/>
                    <a:pt x="339" y="19"/>
                    <a:pt x="337" y="19"/>
                  </a:cubicBezTo>
                  <a:cubicBezTo>
                    <a:pt x="312" y="13"/>
                    <a:pt x="289" y="21"/>
                    <a:pt x="265" y="21"/>
                  </a:cubicBezTo>
                  <a:cubicBezTo>
                    <a:pt x="264" y="27"/>
                    <a:pt x="271" y="26"/>
                    <a:pt x="270" y="30"/>
                  </a:cubicBezTo>
                  <a:cubicBezTo>
                    <a:pt x="266" y="35"/>
                    <a:pt x="259" y="29"/>
                    <a:pt x="255" y="35"/>
                  </a:cubicBezTo>
                  <a:cubicBezTo>
                    <a:pt x="257" y="39"/>
                    <a:pt x="264" y="39"/>
                    <a:pt x="263" y="46"/>
                  </a:cubicBezTo>
                  <a:cubicBezTo>
                    <a:pt x="253" y="46"/>
                    <a:pt x="245" y="41"/>
                    <a:pt x="236" y="37"/>
                  </a:cubicBezTo>
                  <a:cubicBezTo>
                    <a:pt x="231" y="34"/>
                    <a:pt x="224" y="32"/>
                    <a:pt x="220" y="36"/>
                  </a:cubicBezTo>
                  <a:cubicBezTo>
                    <a:pt x="215" y="43"/>
                    <a:pt x="227" y="42"/>
                    <a:pt x="228" y="48"/>
                  </a:cubicBezTo>
                  <a:cubicBezTo>
                    <a:pt x="219" y="54"/>
                    <a:pt x="213" y="48"/>
                    <a:pt x="207" y="44"/>
                  </a:cubicBezTo>
                  <a:cubicBezTo>
                    <a:pt x="200" y="38"/>
                    <a:pt x="195" y="34"/>
                    <a:pt x="198" y="48"/>
                  </a:cubicBezTo>
                  <a:cubicBezTo>
                    <a:pt x="198" y="53"/>
                    <a:pt x="196" y="56"/>
                    <a:pt x="192" y="56"/>
                  </a:cubicBezTo>
                  <a:cubicBezTo>
                    <a:pt x="188" y="56"/>
                    <a:pt x="189" y="51"/>
                    <a:pt x="189" y="49"/>
                  </a:cubicBezTo>
                  <a:cubicBezTo>
                    <a:pt x="189" y="45"/>
                    <a:pt x="186" y="39"/>
                    <a:pt x="184" y="39"/>
                  </a:cubicBezTo>
                  <a:cubicBezTo>
                    <a:pt x="170" y="40"/>
                    <a:pt x="151" y="39"/>
                    <a:pt x="143" y="47"/>
                  </a:cubicBezTo>
                  <a:cubicBezTo>
                    <a:pt x="137" y="53"/>
                    <a:pt x="134" y="49"/>
                    <a:pt x="131" y="50"/>
                  </a:cubicBezTo>
                  <a:cubicBezTo>
                    <a:pt x="125" y="52"/>
                    <a:pt x="113" y="43"/>
                    <a:pt x="115" y="57"/>
                  </a:cubicBezTo>
                  <a:cubicBezTo>
                    <a:pt x="116" y="68"/>
                    <a:pt x="111" y="69"/>
                    <a:pt x="103" y="68"/>
                  </a:cubicBezTo>
                  <a:cubicBezTo>
                    <a:pt x="82" y="66"/>
                    <a:pt x="67" y="77"/>
                    <a:pt x="52" y="90"/>
                  </a:cubicBezTo>
                  <a:cubicBezTo>
                    <a:pt x="58" y="92"/>
                    <a:pt x="64" y="92"/>
                    <a:pt x="70" y="92"/>
                  </a:cubicBezTo>
                  <a:cubicBezTo>
                    <a:pt x="76" y="93"/>
                    <a:pt x="79" y="97"/>
                    <a:pt x="76" y="102"/>
                  </a:cubicBezTo>
                  <a:cubicBezTo>
                    <a:pt x="71" y="109"/>
                    <a:pt x="65" y="117"/>
                    <a:pt x="55" y="116"/>
                  </a:cubicBezTo>
                  <a:cubicBezTo>
                    <a:pt x="37" y="115"/>
                    <a:pt x="21" y="126"/>
                    <a:pt x="4" y="128"/>
                  </a:cubicBezTo>
                  <a:cubicBezTo>
                    <a:pt x="1" y="129"/>
                    <a:pt x="0" y="131"/>
                    <a:pt x="0" y="134"/>
                  </a:cubicBezTo>
                  <a:cubicBezTo>
                    <a:pt x="0" y="136"/>
                    <a:pt x="0" y="140"/>
                    <a:pt x="3" y="140"/>
                  </a:cubicBezTo>
                  <a:cubicBezTo>
                    <a:pt x="16" y="139"/>
                    <a:pt x="25" y="152"/>
                    <a:pt x="38" y="150"/>
                  </a:cubicBezTo>
                  <a:cubicBezTo>
                    <a:pt x="33" y="161"/>
                    <a:pt x="23" y="156"/>
                    <a:pt x="16" y="159"/>
                  </a:cubicBezTo>
                  <a:cubicBezTo>
                    <a:pt x="18" y="168"/>
                    <a:pt x="31" y="160"/>
                    <a:pt x="31" y="167"/>
                  </a:cubicBezTo>
                  <a:cubicBezTo>
                    <a:pt x="30" y="174"/>
                    <a:pt x="34" y="174"/>
                    <a:pt x="37" y="177"/>
                  </a:cubicBezTo>
                  <a:cubicBezTo>
                    <a:pt x="50" y="190"/>
                    <a:pt x="63" y="178"/>
                    <a:pt x="74" y="177"/>
                  </a:cubicBezTo>
                  <a:cubicBezTo>
                    <a:pt x="97" y="174"/>
                    <a:pt x="117" y="178"/>
                    <a:pt x="135" y="189"/>
                  </a:cubicBezTo>
                  <a:cubicBezTo>
                    <a:pt x="144" y="194"/>
                    <a:pt x="155" y="203"/>
                    <a:pt x="159" y="212"/>
                  </a:cubicBezTo>
                  <a:cubicBezTo>
                    <a:pt x="164" y="226"/>
                    <a:pt x="183" y="238"/>
                    <a:pt x="171" y="258"/>
                  </a:cubicBezTo>
                  <a:cubicBezTo>
                    <a:pt x="170" y="260"/>
                    <a:pt x="171" y="265"/>
                    <a:pt x="172" y="267"/>
                  </a:cubicBezTo>
                  <a:cubicBezTo>
                    <a:pt x="175" y="271"/>
                    <a:pt x="180" y="270"/>
                    <a:pt x="183" y="267"/>
                  </a:cubicBezTo>
                  <a:cubicBezTo>
                    <a:pt x="188" y="264"/>
                    <a:pt x="193" y="262"/>
                    <a:pt x="194" y="269"/>
                  </a:cubicBezTo>
                  <a:cubicBezTo>
                    <a:pt x="195" y="277"/>
                    <a:pt x="199" y="278"/>
                    <a:pt x="205" y="278"/>
                  </a:cubicBezTo>
                  <a:cubicBezTo>
                    <a:pt x="210" y="278"/>
                    <a:pt x="211" y="282"/>
                    <a:pt x="212" y="286"/>
                  </a:cubicBezTo>
                  <a:cubicBezTo>
                    <a:pt x="202" y="287"/>
                    <a:pt x="191" y="277"/>
                    <a:pt x="184" y="292"/>
                  </a:cubicBezTo>
                  <a:cubicBezTo>
                    <a:pt x="183" y="296"/>
                    <a:pt x="174" y="298"/>
                    <a:pt x="179" y="304"/>
                  </a:cubicBezTo>
                  <a:cubicBezTo>
                    <a:pt x="184" y="310"/>
                    <a:pt x="192" y="313"/>
                    <a:pt x="200" y="310"/>
                  </a:cubicBezTo>
                  <a:cubicBezTo>
                    <a:pt x="209" y="306"/>
                    <a:pt x="200" y="301"/>
                    <a:pt x="199" y="297"/>
                  </a:cubicBezTo>
                  <a:cubicBezTo>
                    <a:pt x="213" y="296"/>
                    <a:pt x="217" y="298"/>
                    <a:pt x="217" y="306"/>
                  </a:cubicBezTo>
                  <a:cubicBezTo>
                    <a:pt x="218" y="314"/>
                    <a:pt x="216" y="320"/>
                    <a:pt x="205" y="321"/>
                  </a:cubicBezTo>
                  <a:cubicBezTo>
                    <a:pt x="192" y="322"/>
                    <a:pt x="188" y="340"/>
                    <a:pt x="196" y="351"/>
                  </a:cubicBezTo>
                  <a:cubicBezTo>
                    <a:pt x="199" y="354"/>
                    <a:pt x="197" y="355"/>
                    <a:pt x="195" y="356"/>
                  </a:cubicBezTo>
                  <a:cubicBezTo>
                    <a:pt x="191" y="358"/>
                    <a:pt x="191" y="364"/>
                    <a:pt x="192" y="365"/>
                  </a:cubicBezTo>
                  <a:cubicBezTo>
                    <a:pt x="206" y="371"/>
                    <a:pt x="202" y="388"/>
                    <a:pt x="210" y="398"/>
                  </a:cubicBezTo>
                  <a:cubicBezTo>
                    <a:pt x="216" y="406"/>
                    <a:pt x="224" y="414"/>
                    <a:pt x="227" y="426"/>
                  </a:cubicBezTo>
                  <a:cubicBezTo>
                    <a:pt x="228" y="434"/>
                    <a:pt x="237" y="443"/>
                    <a:pt x="244" y="445"/>
                  </a:cubicBezTo>
                  <a:cubicBezTo>
                    <a:pt x="256" y="448"/>
                    <a:pt x="267" y="454"/>
                    <a:pt x="278" y="458"/>
                  </a:cubicBezTo>
                  <a:cubicBezTo>
                    <a:pt x="292" y="464"/>
                    <a:pt x="296" y="461"/>
                    <a:pt x="300" y="447"/>
                  </a:cubicBezTo>
                  <a:cubicBezTo>
                    <a:pt x="304" y="434"/>
                    <a:pt x="299" y="418"/>
                    <a:pt x="315" y="409"/>
                  </a:cubicBezTo>
                  <a:cubicBezTo>
                    <a:pt x="318" y="407"/>
                    <a:pt x="318" y="402"/>
                    <a:pt x="320" y="398"/>
                  </a:cubicBezTo>
                  <a:cubicBezTo>
                    <a:pt x="321" y="390"/>
                    <a:pt x="320" y="381"/>
                    <a:pt x="328" y="376"/>
                  </a:cubicBezTo>
                  <a:cubicBezTo>
                    <a:pt x="334" y="371"/>
                    <a:pt x="344" y="374"/>
                    <a:pt x="345" y="363"/>
                  </a:cubicBezTo>
                  <a:cubicBezTo>
                    <a:pt x="346" y="363"/>
                    <a:pt x="348" y="362"/>
                    <a:pt x="349" y="363"/>
                  </a:cubicBezTo>
                  <a:cubicBezTo>
                    <a:pt x="371" y="369"/>
                    <a:pt x="381" y="365"/>
                    <a:pt x="393" y="347"/>
                  </a:cubicBezTo>
                  <a:cubicBezTo>
                    <a:pt x="398" y="340"/>
                    <a:pt x="403" y="331"/>
                    <a:pt x="409" y="330"/>
                  </a:cubicBezTo>
                  <a:cubicBezTo>
                    <a:pt x="426" y="327"/>
                    <a:pt x="444" y="326"/>
                    <a:pt x="460" y="320"/>
                  </a:cubicBezTo>
                  <a:cubicBezTo>
                    <a:pt x="475" y="314"/>
                    <a:pt x="490" y="308"/>
                    <a:pt x="506" y="297"/>
                  </a:cubicBezTo>
                  <a:cubicBezTo>
                    <a:pt x="497" y="296"/>
                    <a:pt x="489" y="298"/>
                    <a:pt x="485" y="29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2" name="Freeform 6">
              <a:extLst>
                <a:ext uri="{FF2B5EF4-FFF2-40B4-BE49-F238E27FC236}">
                  <a16:creationId xmlns:a16="http://schemas.microsoft.com/office/drawing/2014/main" id="{765F9647-8537-318B-38BF-60C49E98F5BB}"/>
                </a:ext>
              </a:extLst>
            </p:cNvPr>
            <p:cNvSpPr>
              <a:spLocks/>
            </p:cNvSpPr>
            <p:nvPr/>
          </p:nvSpPr>
          <p:spPr bwMode="auto">
            <a:xfrm>
              <a:off x="8930005" y="4451027"/>
              <a:ext cx="968899" cy="735770"/>
            </a:xfrm>
            <a:custGeom>
              <a:avLst/>
              <a:gdLst>
                <a:gd name="T0" fmla="*/ 359 w 406"/>
                <a:gd name="T1" fmla="*/ 107 h 308"/>
                <a:gd name="T2" fmla="*/ 342 w 406"/>
                <a:gd name="T3" fmla="*/ 91 h 308"/>
                <a:gd name="T4" fmla="*/ 333 w 406"/>
                <a:gd name="T5" fmla="*/ 83 h 308"/>
                <a:gd name="T6" fmla="*/ 321 w 406"/>
                <a:gd name="T7" fmla="*/ 46 h 308"/>
                <a:gd name="T8" fmla="*/ 316 w 406"/>
                <a:gd name="T9" fmla="*/ 39 h 308"/>
                <a:gd name="T10" fmla="*/ 303 w 406"/>
                <a:gd name="T11" fmla="*/ 21 h 308"/>
                <a:gd name="T12" fmla="*/ 294 w 406"/>
                <a:gd name="T13" fmla="*/ 0 h 308"/>
                <a:gd name="T14" fmla="*/ 285 w 406"/>
                <a:gd name="T15" fmla="*/ 42 h 308"/>
                <a:gd name="T16" fmla="*/ 278 w 406"/>
                <a:gd name="T17" fmla="*/ 65 h 308"/>
                <a:gd name="T18" fmla="*/ 263 w 406"/>
                <a:gd name="T19" fmla="*/ 68 h 308"/>
                <a:gd name="T20" fmla="*/ 251 w 406"/>
                <a:gd name="T21" fmla="*/ 61 h 308"/>
                <a:gd name="T22" fmla="*/ 236 w 406"/>
                <a:gd name="T23" fmla="*/ 18 h 308"/>
                <a:gd name="T24" fmla="*/ 236 w 406"/>
                <a:gd name="T25" fmla="*/ 15 h 308"/>
                <a:gd name="T26" fmla="*/ 210 w 406"/>
                <a:gd name="T27" fmla="*/ 13 h 308"/>
                <a:gd name="T28" fmla="*/ 166 w 406"/>
                <a:gd name="T29" fmla="*/ 33 h 308"/>
                <a:gd name="T30" fmla="*/ 146 w 406"/>
                <a:gd name="T31" fmla="*/ 37 h 308"/>
                <a:gd name="T32" fmla="*/ 132 w 406"/>
                <a:gd name="T33" fmla="*/ 33 h 308"/>
                <a:gd name="T34" fmla="*/ 112 w 406"/>
                <a:gd name="T35" fmla="*/ 51 h 308"/>
                <a:gd name="T36" fmla="*/ 94 w 406"/>
                <a:gd name="T37" fmla="*/ 62 h 308"/>
                <a:gd name="T38" fmla="*/ 90 w 406"/>
                <a:gd name="T39" fmla="*/ 79 h 308"/>
                <a:gd name="T40" fmla="*/ 36 w 406"/>
                <a:gd name="T41" fmla="*/ 104 h 308"/>
                <a:gd name="T42" fmla="*/ 5 w 406"/>
                <a:gd name="T43" fmla="*/ 132 h 308"/>
                <a:gd name="T44" fmla="*/ 7 w 406"/>
                <a:gd name="T45" fmla="*/ 158 h 308"/>
                <a:gd name="T46" fmla="*/ 10 w 406"/>
                <a:gd name="T47" fmla="*/ 182 h 308"/>
                <a:gd name="T48" fmla="*/ 19 w 406"/>
                <a:gd name="T49" fmla="*/ 245 h 308"/>
                <a:gd name="T50" fmla="*/ 22 w 406"/>
                <a:gd name="T51" fmla="*/ 251 h 308"/>
                <a:gd name="T52" fmla="*/ 51 w 406"/>
                <a:gd name="T53" fmla="*/ 257 h 308"/>
                <a:gd name="T54" fmla="*/ 75 w 406"/>
                <a:gd name="T55" fmla="*/ 247 h 308"/>
                <a:gd name="T56" fmla="*/ 118 w 406"/>
                <a:gd name="T57" fmla="*/ 234 h 308"/>
                <a:gd name="T58" fmla="*/ 164 w 406"/>
                <a:gd name="T59" fmla="*/ 222 h 308"/>
                <a:gd name="T60" fmla="*/ 205 w 406"/>
                <a:gd name="T61" fmla="*/ 228 h 308"/>
                <a:gd name="T62" fmla="*/ 211 w 406"/>
                <a:gd name="T63" fmla="*/ 233 h 308"/>
                <a:gd name="T64" fmla="*/ 244 w 406"/>
                <a:gd name="T65" fmla="*/ 243 h 308"/>
                <a:gd name="T66" fmla="*/ 241 w 406"/>
                <a:gd name="T67" fmla="*/ 259 h 308"/>
                <a:gd name="T68" fmla="*/ 252 w 406"/>
                <a:gd name="T69" fmla="*/ 263 h 308"/>
                <a:gd name="T70" fmla="*/ 258 w 406"/>
                <a:gd name="T71" fmla="*/ 266 h 308"/>
                <a:gd name="T72" fmla="*/ 267 w 406"/>
                <a:gd name="T73" fmla="*/ 277 h 308"/>
                <a:gd name="T74" fmla="*/ 308 w 406"/>
                <a:gd name="T75" fmla="*/ 301 h 308"/>
                <a:gd name="T76" fmla="*/ 329 w 406"/>
                <a:gd name="T77" fmla="*/ 303 h 308"/>
                <a:gd name="T78" fmla="*/ 334 w 406"/>
                <a:gd name="T79" fmla="*/ 303 h 308"/>
                <a:gd name="T80" fmla="*/ 367 w 406"/>
                <a:gd name="T81" fmla="*/ 289 h 308"/>
                <a:gd name="T82" fmla="*/ 369 w 406"/>
                <a:gd name="T83" fmla="*/ 283 h 308"/>
                <a:gd name="T84" fmla="*/ 387 w 406"/>
                <a:gd name="T85" fmla="*/ 238 h 308"/>
                <a:gd name="T86" fmla="*/ 405 w 406"/>
                <a:gd name="T87" fmla="*/ 186 h 308"/>
                <a:gd name="T88" fmla="*/ 388 w 406"/>
                <a:gd name="T89" fmla="*/ 142 h 308"/>
                <a:gd name="T90" fmla="*/ 359 w 406"/>
                <a:gd name="T91" fmla="*/ 1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6" h="308">
                  <a:moveTo>
                    <a:pt x="359" y="107"/>
                  </a:moveTo>
                  <a:cubicBezTo>
                    <a:pt x="355" y="100"/>
                    <a:pt x="350" y="94"/>
                    <a:pt x="342" y="91"/>
                  </a:cubicBezTo>
                  <a:cubicBezTo>
                    <a:pt x="338" y="90"/>
                    <a:pt x="334" y="89"/>
                    <a:pt x="333" y="83"/>
                  </a:cubicBezTo>
                  <a:cubicBezTo>
                    <a:pt x="330" y="71"/>
                    <a:pt x="325" y="58"/>
                    <a:pt x="321" y="46"/>
                  </a:cubicBezTo>
                  <a:cubicBezTo>
                    <a:pt x="320" y="42"/>
                    <a:pt x="319" y="39"/>
                    <a:pt x="316" y="39"/>
                  </a:cubicBezTo>
                  <a:cubicBezTo>
                    <a:pt x="301" y="40"/>
                    <a:pt x="303" y="30"/>
                    <a:pt x="303" y="21"/>
                  </a:cubicBezTo>
                  <a:cubicBezTo>
                    <a:pt x="303" y="13"/>
                    <a:pt x="297" y="8"/>
                    <a:pt x="294" y="0"/>
                  </a:cubicBezTo>
                  <a:cubicBezTo>
                    <a:pt x="284" y="14"/>
                    <a:pt x="284" y="28"/>
                    <a:pt x="285" y="42"/>
                  </a:cubicBezTo>
                  <a:cubicBezTo>
                    <a:pt x="286" y="51"/>
                    <a:pt x="283" y="58"/>
                    <a:pt x="278" y="65"/>
                  </a:cubicBezTo>
                  <a:cubicBezTo>
                    <a:pt x="274" y="72"/>
                    <a:pt x="268" y="73"/>
                    <a:pt x="263" y="68"/>
                  </a:cubicBezTo>
                  <a:cubicBezTo>
                    <a:pt x="260" y="64"/>
                    <a:pt x="255" y="63"/>
                    <a:pt x="251" y="61"/>
                  </a:cubicBezTo>
                  <a:cubicBezTo>
                    <a:pt x="226" y="51"/>
                    <a:pt x="223" y="42"/>
                    <a:pt x="236" y="18"/>
                  </a:cubicBezTo>
                  <a:cubicBezTo>
                    <a:pt x="237" y="18"/>
                    <a:pt x="236" y="16"/>
                    <a:pt x="236" y="15"/>
                  </a:cubicBezTo>
                  <a:cubicBezTo>
                    <a:pt x="228" y="13"/>
                    <a:pt x="219" y="16"/>
                    <a:pt x="210" y="13"/>
                  </a:cubicBezTo>
                  <a:cubicBezTo>
                    <a:pt x="192" y="6"/>
                    <a:pt x="172" y="16"/>
                    <a:pt x="166" y="33"/>
                  </a:cubicBezTo>
                  <a:cubicBezTo>
                    <a:pt x="161" y="46"/>
                    <a:pt x="155" y="48"/>
                    <a:pt x="146" y="37"/>
                  </a:cubicBezTo>
                  <a:cubicBezTo>
                    <a:pt x="141" y="32"/>
                    <a:pt x="137" y="29"/>
                    <a:pt x="132" y="33"/>
                  </a:cubicBezTo>
                  <a:cubicBezTo>
                    <a:pt x="126" y="39"/>
                    <a:pt x="118" y="44"/>
                    <a:pt x="112" y="51"/>
                  </a:cubicBezTo>
                  <a:cubicBezTo>
                    <a:pt x="108" y="55"/>
                    <a:pt x="110" y="76"/>
                    <a:pt x="94" y="62"/>
                  </a:cubicBezTo>
                  <a:cubicBezTo>
                    <a:pt x="91" y="68"/>
                    <a:pt x="95" y="74"/>
                    <a:pt x="90" y="79"/>
                  </a:cubicBezTo>
                  <a:cubicBezTo>
                    <a:pt x="75" y="94"/>
                    <a:pt x="56" y="99"/>
                    <a:pt x="36" y="104"/>
                  </a:cubicBezTo>
                  <a:cubicBezTo>
                    <a:pt x="22" y="107"/>
                    <a:pt x="11" y="118"/>
                    <a:pt x="5" y="132"/>
                  </a:cubicBezTo>
                  <a:cubicBezTo>
                    <a:pt x="0" y="143"/>
                    <a:pt x="11" y="151"/>
                    <a:pt x="7" y="158"/>
                  </a:cubicBezTo>
                  <a:cubicBezTo>
                    <a:pt x="1" y="168"/>
                    <a:pt x="8" y="174"/>
                    <a:pt x="10" y="182"/>
                  </a:cubicBezTo>
                  <a:cubicBezTo>
                    <a:pt x="16" y="202"/>
                    <a:pt x="36" y="221"/>
                    <a:pt x="19" y="245"/>
                  </a:cubicBezTo>
                  <a:cubicBezTo>
                    <a:pt x="17" y="247"/>
                    <a:pt x="20" y="250"/>
                    <a:pt x="22" y="251"/>
                  </a:cubicBezTo>
                  <a:cubicBezTo>
                    <a:pt x="30" y="260"/>
                    <a:pt x="40" y="263"/>
                    <a:pt x="51" y="257"/>
                  </a:cubicBezTo>
                  <a:cubicBezTo>
                    <a:pt x="59" y="253"/>
                    <a:pt x="67" y="245"/>
                    <a:pt x="75" y="247"/>
                  </a:cubicBezTo>
                  <a:cubicBezTo>
                    <a:pt x="92" y="250"/>
                    <a:pt x="105" y="243"/>
                    <a:pt x="118" y="234"/>
                  </a:cubicBezTo>
                  <a:cubicBezTo>
                    <a:pt x="132" y="225"/>
                    <a:pt x="149" y="229"/>
                    <a:pt x="164" y="222"/>
                  </a:cubicBezTo>
                  <a:cubicBezTo>
                    <a:pt x="178" y="215"/>
                    <a:pt x="192" y="224"/>
                    <a:pt x="205" y="228"/>
                  </a:cubicBezTo>
                  <a:cubicBezTo>
                    <a:pt x="207" y="229"/>
                    <a:pt x="209" y="230"/>
                    <a:pt x="211" y="233"/>
                  </a:cubicBezTo>
                  <a:cubicBezTo>
                    <a:pt x="223" y="257"/>
                    <a:pt x="223" y="257"/>
                    <a:pt x="244" y="243"/>
                  </a:cubicBezTo>
                  <a:cubicBezTo>
                    <a:pt x="246" y="249"/>
                    <a:pt x="242" y="254"/>
                    <a:pt x="241" y="259"/>
                  </a:cubicBezTo>
                  <a:cubicBezTo>
                    <a:pt x="245" y="262"/>
                    <a:pt x="256" y="243"/>
                    <a:pt x="252" y="263"/>
                  </a:cubicBezTo>
                  <a:cubicBezTo>
                    <a:pt x="252" y="267"/>
                    <a:pt x="256" y="265"/>
                    <a:pt x="258" y="266"/>
                  </a:cubicBezTo>
                  <a:cubicBezTo>
                    <a:pt x="263" y="268"/>
                    <a:pt x="266" y="272"/>
                    <a:pt x="267" y="277"/>
                  </a:cubicBezTo>
                  <a:cubicBezTo>
                    <a:pt x="269" y="290"/>
                    <a:pt x="297" y="308"/>
                    <a:pt x="308" y="301"/>
                  </a:cubicBezTo>
                  <a:cubicBezTo>
                    <a:pt x="317" y="295"/>
                    <a:pt x="322" y="297"/>
                    <a:pt x="329" y="303"/>
                  </a:cubicBezTo>
                  <a:cubicBezTo>
                    <a:pt x="331" y="305"/>
                    <a:pt x="332" y="304"/>
                    <a:pt x="334" y="303"/>
                  </a:cubicBezTo>
                  <a:cubicBezTo>
                    <a:pt x="345" y="298"/>
                    <a:pt x="354" y="288"/>
                    <a:pt x="367" y="289"/>
                  </a:cubicBezTo>
                  <a:cubicBezTo>
                    <a:pt x="368" y="289"/>
                    <a:pt x="369" y="285"/>
                    <a:pt x="369" y="283"/>
                  </a:cubicBezTo>
                  <a:cubicBezTo>
                    <a:pt x="371" y="266"/>
                    <a:pt x="378" y="251"/>
                    <a:pt x="387" y="238"/>
                  </a:cubicBezTo>
                  <a:cubicBezTo>
                    <a:pt x="399" y="222"/>
                    <a:pt x="403" y="205"/>
                    <a:pt x="405" y="186"/>
                  </a:cubicBezTo>
                  <a:cubicBezTo>
                    <a:pt x="406" y="170"/>
                    <a:pt x="400" y="152"/>
                    <a:pt x="388" y="142"/>
                  </a:cubicBezTo>
                  <a:cubicBezTo>
                    <a:pt x="377" y="131"/>
                    <a:pt x="367" y="120"/>
                    <a:pt x="359" y="107"/>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3" name="Freeform 7">
              <a:extLst>
                <a:ext uri="{FF2B5EF4-FFF2-40B4-BE49-F238E27FC236}">
                  <a16:creationId xmlns:a16="http://schemas.microsoft.com/office/drawing/2014/main" id="{27DF7103-1E56-92D7-FB8C-31836FCC6C63}"/>
                </a:ext>
              </a:extLst>
            </p:cNvPr>
            <p:cNvSpPr>
              <a:spLocks/>
            </p:cNvSpPr>
            <p:nvPr/>
          </p:nvSpPr>
          <p:spPr bwMode="auto">
            <a:xfrm>
              <a:off x="4115158" y="1483692"/>
              <a:ext cx="700733" cy="398880"/>
            </a:xfrm>
            <a:custGeom>
              <a:avLst/>
              <a:gdLst>
                <a:gd name="T0" fmla="*/ 69 w 294"/>
                <a:gd name="T1" fmla="*/ 108 h 167"/>
                <a:gd name="T2" fmla="*/ 41 w 294"/>
                <a:gd name="T3" fmla="*/ 107 h 167"/>
                <a:gd name="T4" fmla="*/ 32 w 294"/>
                <a:gd name="T5" fmla="*/ 118 h 167"/>
                <a:gd name="T6" fmla="*/ 44 w 294"/>
                <a:gd name="T7" fmla="*/ 121 h 167"/>
                <a:gd name="T8" fmla="*/ 54 w 294"/>
                <a:gd name="T9" fmla="*/ 119 h 167"/>
                <a:gd name="T10" fmla="*/ 55 w 294"/>
                <a:gd name="T11" fmla="*/ 130 h 167"/>
                <a:gd name="T12" fmla="*/ 59 w 294"/>
                <a:gd name="T13" fmla="*/ 139 h 167"/>
                <a:gd name="T14" fmla="*/ 50 w 294"/>
                <a:gd name="T15" fmla="*/ 134 h 167"/>
                <a:gd name="T16" fmla="*/ 43 w 294"/>
                <a:gd name="T17" fmla="*/ 129 h 167"/>
                <a:gd name="T18" fmla="*/ 27 w 294"/>
                <a:gd name="T19" fmla="*/ 130 h 167"/>
                <a:gd name="T20" fmla="*/ 33 w 294"/>
                <a:gd name="T21" fmla="*/ 142 h 167"/>
                <a:gd name="T22" fmla="*/ 9 w 294"/>
                <a:gd name="T23" fmla="*/ 153 h 167"/>
                <a:gd name="T24" fmla="*/ 42 w 294"/>
                <a:gd name="T25" fmla="*/ 156 h 167"/>
                <a:gd name="T26" fmla="*/ 63 w 294"/>
                <a:gd name="T27" fmla="*/ 156 h 167"/>
                <a:gd name="T28" fmla="*/ 87 w 294"/>
                <a:gd name="T29" fmla="*/ 155 h 167"/>
                <a:gd name="T30" fmla="*/ 125 w 294"/>
                <a:gd name="T31" fmla="*/ 154 h 167"/>
                <a:gd name="T32" fmla="*/ 127 w 294"/>
                <a:gd name="T33" fmla="*/ 149 h 167"/>
                <a:gd name="T34" fmla="*/ 122 w 294"/>
                <a:gd name="T35" fmla="*/ 146 h 167"/>
                <a:gd name="T36" fmla="*/ 85 w 294"/>
                <a:gd name="T37" fmla="*/ 142 h 167"/>
                <a:gd name="T38" fmla="*/ 103 w 294"/>
                <a:gd name="T39" fmla="*/ 136 h 167"/>
                <a:gd name="T40" fmla="*/ 149 w 294"/>
                <a:gd name="T41" fmla="*/ 119 h 167"/>
                <a:gd name="T42" fmla="*/ 158 w 294"/>
                <a:gd name="T43" fmla="*/ 110 h 167"/>
                <a:gd name="T44" fmla="*/ 152 w 294"/>
                <a:gd name="T45" fmla="*/ 100 h 167"/>
                <a:gd name="T46" fmla="*/ 133 w 294"/>
                <a:gd name="T47" fmla="*/ 96 h 167"/>
                <a:gd name="T48" fmla="*/ 262 w 294"/>
                <a:gd name="T49" fmla="*/ 47 h 167"/>
                <a:gd name="T50" fmla="*/ 234 w 294"/>
                <a:gd name="T51" fmla="*/ 41 h 167"/>
                <a:gd name="T52" fmla="*/ 294 w 294"/>
                <a:gd name="T53" fmla="*/ 22 h 167"/>
                <a:gd name="T54" fmla="*/ 273 w 294"/>
                <a:gd name="T55" fmla="*/ 15 h 167"/>
                <a:gd name="T56" fmla="*/ 261 w 294"/>
                <a:gd name="T57" fmla="*/ 10 h 167"/>
                <a:gd name="T58" fmla="*/ 229 w 294"/>
                <a:gd name="T59" fmla="*/ 6 h 167"/>
                <a:gd name="T60" fmla="*/ 201 w 294"/>
                <a:gd name="T61" fmla="*/ 4 h 167"/>
                <a:gd name="T62" fmla="*/ 169 w 294"/>
                <a:gd name="T63" fmla="*/ 10 h 167"/>
                <a:gd name="T64" fmla="*/ 131 w 294"/>
                <a:gd name="T65" fmla="*/ 10 h 167"/>
                <a:gd name="T66" fmla="*/ 124 w 294"/>
                <a:gd name="T67" fmla="*/ 10 h 167"/>
                <a:gd name="T68" fmla="*/ 98 w 294"/>
                <a:gd name="T69" fmla="*/ 13 h 167"/>
                <a:gd name="T70" fmla="*/ 63 w 294"/>
                <a:gd name="T71" fmla="*/ 21 h 167"/>
                <a:gd name="T72" fmla="*/ 42 w 294"/>
                <a:gd name="T73" fmla="*/ 29 h 167"/>
                <a:gd name="T74" fmla="*/ 31 w 294"/>
                <a:gd name="T75" fmla="*/ 30 h 167"/>
                <a:gd name="T76" fmla="*/ 6 w 294"/>
                <a:gd name="T77" fmla="*/ 36 h 167"/>
                <a:gd name="T78" fmla="*/ 6 w 294"/>
                <a:gd name="T79" fmla="*/ 49 h 167"/>
                <a:gd name="T80" fmla="*/ 27 w 294"/>
                <a:gd name="T81" fmla="*/ 63 h 167"/>
                <a:gd name="T82" fmla="*/ 51 w 294"/>
                <a:gd name="T83" fmla="*/ 70 h 167"/>
                <a:gd name="T84" fmla="*/ 46 w 294"/>
                <a:gd name="T85" fmla="*/ 88 h 167"/>
                <a:gd name="T86" fmla="*/ 69 w 294"/>
                <a:gd name="T87" fmla="*/ 10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167">
                  <a:moveTo>
                    <a:pt x="69" y="108"/>
                  </a:moveTo>
                  <a:cubicBezTo>
                    <a:pt x="59" y="105"/>
                    <a:pt x="50" y="105"/>
                    <a:pt x="41" y="107"/>
                  </a:cubicBezTo>
                  <a:cubicBezTo>
                    <a:pt x="37" y="108"/>
                    <a:pt x="29" y="111"/>
                    <a:pt x="32" y="118"/>
                  </a:cubicBezTo>
                  <a:cubicBezTo>
                    <a:pt x="34" y="125"/>
                    <a:pt x="40" y="122"/>
                    <a:pt x="44" y="121"/>
                  </a:cubicBezTo>
                  <a:cubicBezTo>
                    <a:pt x="48" y="120"/>
                    <a:pt x="50" y="117"/>
                    <a:pt x="54" y="119"/>
                  </a:cubicBezTo>
                  <a:cubicBezTo>
                    <a:pt x="53" y="123"/>
                    <a:pt x="49" y="127"/>
                    <a:pt x="55" y="130"/>
                  </a:cubicBezTo>
                  <a:cubicBezTo>
                    <a:pt x="59" y="132"/>
                    <a:pt x="64" y="135"/>
                    <a:pt x="59" y="139"/>
                  </a:cubicBezTo>
                  <a:cubicBezTo>
                    <a:pt x="53" y="145"/>
                    <a:pt x="52" y="137"/>
                    <a:pt x="50" y="134"/>
                  </a:cubicBezTo>
                  <a:cubicBezTo>
                    <a:pt x="48" y="132"/>
                    <a:pt x="46" y="130"/>
                    <a:pt x="43" y="129"/>
                  </a:cubicBezTo>
                  <a:cubicBezTo>
                    <a:pt x="38" y="126"/>
                    <a:pt x="31" y="124"/>
                    <a:pt x="27" y="130"/>
                  </a:cubicBezTo>
                  <a:cubicBezTo>
                    <a:pt x="20" y="138"/>
                    <a:pt x="37" y="133"/>
                    <a:pt x="33" y="142"/>
                  </a:cubicBezTo>
                  <a:cubicBezTo>
                    <a:pt x="25" y="142"/>
                    <a:pt x="16" y="143"/>
                    <a:pt x="9" y="153"/>
                  </a:cubicBezTo>
                  <a:cubicBezTo>
                    <a:pt x="21" y="154"/>
                    <a:pt x="32" y="152"/>
                    <a:pt x="42" y="156"/>
                  </a:cubicBezTo>
                  <a:cubicBezTo>
                    <a:pt x="50" y="159"/>
                    <a:pt x="54" y="162"/>
                    <a:pt x="63" y="156"/>
                  </a:cubicBezTo>
                  <a:cubicBezTo>
                    <a:pt x="69" y="151"/>
                    <a:pt x="81" y="151"/>
                    <a:pt x="87" y="155"/>
                  </a:cubicBezTo>
                  <a:cubicBezTo>
                    <a:pt x="101" y="167"/>
                    <a:pt x="112" y="155"/>
                    <a:pt x="125" y="154"/>
                  </a:cubicBezTo>
                  <a:cubicBezTo>
                    <a:pt x="127" y="154"/>
                    <a:pt x="128" y="152"/>
                    <a:pt x="127" y="149"/>
                  </a:cubicBezTo>
                  <a:cubicBezTo>
                    <a:pt x="126" y="147"/>
                    <a:pt x="125" y="146"/>
                    <a:pt x="122" y="146"/>
                  </a:cubicBezTo>
                  <a:cubicBezTo>
                    <a:pt x="110" y="146"/>
                    <a:pt x="99" y="140"/>
                    <a:pt x="85" y="142"/>
                  </a:cubicBezTo>
                  <a:cubicBezTo>
                    <a:pt x="91" y="133"/>
                    <a:pt x="98" y="136"/>
                    <a:pt x="103" y="136"/>
                  </a:cubicBezTo>
                  <a:cubicBezTo>
                    <a:pt x="121" y="138"/>
                    <a:pt x="132" y="121"/>
                    <a:pt x="149" y="119"/>
                  </a:cubicBezTo>
                  <a:cubicBezTo>
                    <a:pt x="154" y="119"/>
                    <a:pt x="156" y="114"/>
                    <a:pt x="158" y="110"/>
                  </a:cubicBezTo>
                  <a:cubicBezTo>
                    <a:pt x="162" y="103"/>
                    <a:pt x="160" y="100"/>
                    <a:pt x="152" y="100"/>
                  </a:cubicBezTo>
                  <a:cubicBezTo>
                    <a:pt x="146" y="100"/>
                    <a:pt x="139" y="102"/>
                    <a:pt x="133" y="96"/>
                  </a:cubicBezTo>
                  <a:cubicBezTo>
                    <a:pt x="182" y="95"/>
                    <a:pt x="216" y="59"/>
                    <a:pt x="262" y="47"/>
                  </a:cubicBezTo>
                  <a:cubicBezTo>
                    <a:pt x="251" y="39"/>
                    <a:pt x="242" y="47"/>
                    <a:pt x="234" y="41"/>
                  </a:cubicBezTo>
                  <a:cubicBezTo>
                    <a:pt x="256" y="41"/>
                    <a:pt x="277" y="38"/>
                    <a:pt x="294" y="22"/>
                  </a:cubicBezTo>
                  <a:cubicBezTo>
                    <a:pt x="285" y="26"/>
                    <a:pt x="278" y="20"/>
                    <a:pt x="273" y="15"/>
                  </a:cubicBezTo>
                  <a:cubicBezTo>
                    <a:pt x="269" y="11"/>
                    <a:pt x="265" y="11"/>
                    <a:pt x="261" y="10"/>
                  </a:cubicBezTo>
                  <a:cubicBezTo>
                    <a:pt x="250" y="9"/>
                    <a:pt x="240" y="13"/>
                    <a:pt x="229" y="6"/>
                  </a:cubicBezTo>
                  <a:cubicBezTo>
                    <a:pt x="222" y="1"/>
                    <a:pt x="210" y="4"/>
                    <a:pt x="201" y="4"/>
                  </a:cubicBezTo>
                  <a:cubicBezTo>
                    <a:pt x="190" y="5"/>
                    <a:pt x="178" y="1"/>
                    <a:pt x="169" y="10"/>
                  </a:cubicBezTo>
                  <a:cubicBezTo>
                    <a:pt x="156" y="0"/>
                    <a:pt x="144" y="8"/>
                    <a:pt x="131" y="10"/>
                  </a:cubicBezTo>
                  <a:cubicBezTo>
                    <a:pt x="129" y="10"/>
                    <a:pt x="126" y="11"/>
                    <a:pt x="124" y="10"/>
                  </a:cubicBezTo>
                  <a:cubicBezTo>
                    <a:pt x="114" y="4"/>
                    <a:pt x="106" y="10"/>
                    <a:pt x="98" y="13"/>
                  </a:cubicBezTo>
                  <a:cubicBezTo>
                    <a:pt x="86" y="17"/>
                    <a:pt x="75" y="26"/>
                    <a:pt x="63" y="21"/>
                  </a:cubicBezTo>
                  <a:cubicBezTo>
                    <a:pt x="53" y="17"/>
                    <a:pt x="47" y="22"/>
                    <a:pt x="42" y="29"/>
                  </a:cubicBezTo>
                  <a:cubicBezTo>
                    <a:pt x="38" y="33"/>
                    <a:pt x="37" y="34"/>
                    <a:pt x="31" y="30"/>
                  </a:cubicBezTo>
                  <a:cubicBezTo>
                    <a:pt x="21" y="22"/>
                    <a:pt x="15" y="35"/>
                    <a:pt x="6" y="36"/>
                  </a:cubicBezTo>
                  <a:cubicBezTo>
                    <a:pt x="0" y="38"/>
                    <a:pt x="5" y="45"/>
                    <a:pt x="6" y="49"/>
                  </a:cubicBezTo>
                  <a:cubicBezTo>
                    <a:pt x="8" y="60"/>
                    <a:pt x="18" y="63"/>
                    <a:pt x="27" y="63"/>
                  </a:cubicBezTo>
                  <a:cubicBezTo>
                    <a:pt x="42" y="63"/>
                    <a:pt x="42" y="62"/>
                    <a:pt x="51" y="70"/>
                  </a:cubicBezTo>
                  <a:cubicBezTo>
                    <a:pt x="35" y="76"/>
                    <a:pt x="34" y="78"/>
                    <a:pt x="46" y="88"/>
                  </a:cubicBezTo>
                  <a:cubicBezTo>
                    <a:pt x="59" y="88"/>
                    <a:pt x="61" y="101"/>
                    <a:pt x="69" y="108"/>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4" name="Freeform 8">
              <a:extLst>
                <a:ext uri="{FF2B5EF4-FFF2-40B4-BE49-F238E27FC236}">
                  <a16:creationId xmlns:a16="http://schemas.microsoft.com/office/drawing/2014/main" id="{28E04A2C-3AE7-3BC1-045D-8FD39ABC2C11}"/>
                </a:ext>
              </a:extLst>
            </p:cNvPr>
            <p:cNvSpPr>
              <a:spLocks/>
            </p:cNvSpPr>
            <p:nvPr/>
          </p:nvSpPr>
          <p:spPr bwMode="auto">
            <a:xfrm>
              <a:off x="4450701" y="2199249"/>
              <a:ext cx="0" cy="269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5" name="Freeform 9">
              <a:extLst>
                <a:ext uri="{FF2B5EF4-FFF2-40B4-BE49-F238E27FC236}">
                  <a16:creationId xmlns:a16="http://schemas.microsoft.com/office/drawing/2014/main" id="{24310F8A-7DA5-036E-BED6-84311979AA0C}"/>
                </a:ext>
              </a:extLst>
            </p:cNvPr>
            <p:cNvSpPr>
              <a:spLocks/>
            </p:cNvSpPr>
            <p:nvPr/>
          </p:nvSpPr>
          <p:spPr bwMode="auto">
            <a:xfrm>
              <a:off x="9362573" y="4193643"/>
              <a:ext cx="452782" cy="254690"/>
            </a:xfrm>
            <a:custGeom>
              <a:avLst/>
              <a:gdLst>
                <a:gd name="T0" fmla="*/ 162 w 190"/>
                <a:gd name="T1" fmla="*/ 61 h 107"/>
                <a:gd name="T2" fmla="*/ 102 w 190"/>
                <a:gd name="T3" fmla="*/ 28 h 107"/>
                <a:gd name="T4" fmla="*/ 46 w 190"/>
                <a:gd name="T5" fmla="*/ 30 h 107"/>
                <a:gd name="T6" fmla="*/ 32 w 190"/>
                <a:gd name="T7" fmla="*/ 22 h 107"/>
                <a:gd name="T8" fmla="*/ 0 w 190"/>
                <a:gd name="T9" fmla="*/ 12 h 107"/>
                <a:gd name="T10" fmla="*/ 14 w 190"/>
                <a:gd name="T11" fmla="*/ 33 h 107"/>
                <a:gd name="T12" fmla="*/ 20 w 190"/>
                <a:gd name="T13" fmla="*/ 39 h 107"/>
                <a:gd name="T14" fmla="*/ 63 w 190"/>
                <a:gd name="T15" fmla="*/ 51 h 107"/>
                <a:gd name="T16" fmla="*/ 69 w 190"/>
                <a:gd name="T17" fmla="*/ 76 h 107"/>
                <a:gd name="T18" fmla="*/ 68 w 190"/>
                <a:gd name="T19" fmla="*/ 83 h 107"/>
                <a:gd name="T20" fmla="*/ 74 w 190"/>
                <a:gd name="T21" fmla="*/ 84 h 107"/>
                <a:gd name="T22" fmla="*/ 99 w 190"/>
                <a:gd name="T23" fmla="*/ 89 h 107"/>
                <a:gd name="T24" fmla="*/ 121 w 190"/>
                <a:gd name="T25" fmla="*/ 88 h 107"/>
                <a:gd name="T26" fmla="*/ 151 w 190"/>
                <a:gd name="T27" fmla="*/ 89 h 107"/>
                <a:gd name="T28" fmla="*/ 190 w 190"/>
                <a:gd name="T29" fmla="*/ 107 h 107"/>
                <a:gd name="T30" fmla="*/ 180 w 190"/>
                <a:gd name="T31" fmla="*/ 93 h 107"/>
                <a:gd name="T32" fmla="*/ 166 w 190"/>
                <a:gd name="T33" fmla="*/ 66 h 107"/>
                <a:gd name="T34" fmla="*/ 162 w 190"/>
                <a:gd name="T35" fmla="*/ 6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07">
                  <a:moveTo>
                    <a:pt x="162" y="61"/>
                  </a:moveTo>
                  <a:cubicBezTo>
                    <a:pt x="142" y="49"/>
                    <a:pt x="125" y="34"/>
                    <a:pt x="102" y="28"/>
                  </a:cubicBezTo>
                  <a:cubicBezTo>
                    <a:pt x="83" y="22"/>
                    <a:pt x="65" y="8"/>
                    <a:pt x="46" y="30"/>
                  </a:cubicBezTo>
                  <a:cubicBezTo>
                    <a:pt x="40" y="37"/>
                    <a:pt x="34" y="30"/>
                    <a:pt x="32" y="22"/>
                  </a:cubicBezTo>
                  <a:cubicBezTo>
                    <a:pt x="28" y="3"/>
                    <a:pt x="17" y="0"/>
                    <a:pt x="0" y="12"/>
                  </a:cubicBezTo>
                  <a:cubicBezTo>
                    <a:pt x="4" y="19"/>
                    <a:pt x="17" y="20"/>
                    <a:pt x="14" y="33"/>
                  </a:cubicBezTo>
                  <a:cubicBezTo>
                    <a:pt x="13" y="35"/>
                    <a:pt x="15" y="40"/>
                    <a:pt x="20" y="39"/>
                  </a:cubicBezTo>
                  <a:cubicBezTo>
                    <a:pt x="36" y="37"/>
                    <a:pt x="49" y="47"/>
                    <a:pt x="63" y="51"/>
                  </a:cubicBezTo>
                  <a:cubicBezTo>
                    <a:pt x="76" y="55"/>
                    <a:pt x="78" y="67"/>
                    <a:pt x="69" y="76"/>
                  </a:cubicBezTo>
                  <a:cubicBezTo>
                    <a:pt x="68" y="78"/>
                    <a:pt x="66" y="80"/>
                    <a:pt x="68" y="83"/>
                  </a:cubicBezTo>
                  <a:cubicBezTo>
                    <a:pt x="69" y="86"/>
                    <a:pt x="72" y="84"/>
                    <a:pt x="74" y="84"/>
                  </a:cubicBezTo>
                  <a:cubicBezTo>
                    <a:pt x="83" y="82"/>
                    <a:pt x="91" y="82"/>
                    <a:pt x="99" y="89"/>
                  </a:cubicBezTo>
                  <a:cubicBezTo>
                    <a:pt x="104" y="95"/>
                    <a:pt x="114" y="95"/>
                    <a:pt x="121" y="88"/>
                  </a:cubicBezTo>
                  <a:cubicBezTo>
                    <a:pt x="133" y="77"/>
                    <a:pt x="142" y="75"/>
                    <a:pt x="151" y="89"/>
                  </a:cubicBezTo>
                  <a:cubicBezTo>
                    <a:pt x="161" y="103"/>
                    <a:pt x="175" y="105"/>
                    <a:pt x="190" y="107"/>
                  </a:cubicBezTo>
                  <a:cubicBezTo>
                    <a:pt x="190" y="99"/>
                    <a:pt x="184" y="97"/>
                    <a:pt x="180" y="93"/>
                  </a:cubicBezTo>
                  <a:cubicBezTo>
                    <a:pt x="172" y="85"/>
                    <a:pt x="159" y="81"/>
                    <a:pt x="166" y="66"/>
                  </a:cubicBezTo>
                  <a:cubicBezTo>
                    <a:pt x="168" y="63"/>
                    <a:pt x="164" y="62"/>
                    <a:pt x="162" y="6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6" name="Freeform 10">
              <a:extLst>
                <a:ext uri="{FF2B5EF4-FFF2-40B4-BE49-F238E27FC236}">
                  <a16:creationId xmlns:a16="http://schemas.microsoft.com/office/drawing/2014/main" id="{4641029A-0408-7A38-3729-0658227471A1}"/>
                </a:ext>
              </a:extLst>
            </p:cNvPr>
            <p:cNvSpPr>
              <a:spLocks/>
            </p:cNvSpPr>
            <p:nvPr/>
          </p:nvSpPr>
          <p:spPr bwMode="auto">
            <a:xfrm>
              <a:off x="8826242" y="4026545"/>
              <a:ext cx="245256" cy="262775"/>
            </a:xfrm>
            <a:custGeom>
              <a:avLst/>
              <a:gdLst>
                <a:gd name="T0" fmla="*/ 2 w 103"/>
                <a:gd name="T1" fmla="*/ 56 h 110"/>
                <a:gd name="T2" fmla="*/ 25 w 103"/>
                <a:gd name="T3" fmla="*/ 102 h 110"/>
                <a:gd name="T4" fmla="*/ 60 w 103"/>
                <a:gd name="T5" fmla="*/ 107 h 110"/>
                <a:gd name="T6" fmla="*/ 77 w 103"/>
                <a:gd name="T7" fmla="*/ 96 h 110"/>
                <a:gd name="T8" fmla="*/ 97 w 103"/>
                <a:gd name="T9" fmla="*/ 62 h 110"/>
                <a:gd name="T10" fmla="*/ 97 w 103"/>
                <a:gd name="T11" fmla="*/ 52 h 110"/>
                <a:gd name="T12" fmla="*/ 90 w 103"/>
                <a:gd name="T13" fmla="*/ 29 h 110"/>
                <a:gd name="T14" fmla="*/ 103 w 103"/>
                <a:gd name="T15" fmla="*/ 17 h 110"/>
                <a:gd name="T16" fmla="*/ 88 w 103"/>
                <a:gd name="T17" fmla="*/ 7 h 110"/>
                <a:gd name="T18" fmla="*/ 84 w 103"/>
                <a:gd name="T19" fmla="*/ 3 h 110"/>
                <a:gd name="T20" fmla="*/ 79 w 103"/>
                <a:gd name="T21" fmla="*/ 2 h 110"/>
                <a:gd name="T22" fmla="*/ 48 w 103"/>
                <a:gd name="T23" fmla="*/ 29 h 110"/>
                <a:gd name="T24" fmla="*/ 47 w 103"/>
                <a:gd name="T25" fmla="*/ 30 h 110"/>
                <a:gd name="T26" fmla="*/ 31 w 103"/>
                <a:gd name="T27" fmla="*/ 42 h 110"/>
                <a:gd name="T28" fmla="*/ 25 w 103"/>
                <a:gd name="T29" fmla="*/ 47 h 110"/>
                <a:gd name="T30" fmla="*/ 13 w 103"/>
                <a:gd name="T31" fmla="*/ 51 h 110"/>
                <a:gd name="T32" fmla="*/ 2 w 103"/>
                <a:gd name="T33"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10">
                  <a:moveTo>
                    <a:pt x="2" y="56"/>
                  </a:moveTo>
                  <a:cubicBezTo>
                    <a:pt x="0" y="65"/>
                    <a:pt x="17" y="100"/>
                    <a:pt x="25" y="102"/>
                  </a:cubicBezTo>
                  <a:cubicBezTo>
                    <a:pt x="38" y="105"/>
                    <a:pt x="52" y="101"/>
                    <a:pt x="60" y="107"/>
                  </a:cubicBezTo>
                  <a:cubicBezTo>
                    <a:pt x="74" y="110"/>
                    <a:pt x="75" y="103"/>
                    <a:pt x="77" y="96"/>
                  </a:cubicBezTo>
                  <a:cubicBezTo>
                    <a:pt x="82" y="84"/>
                    <a:pt x="84" y="70"/>
                    <a:pt x="97" y="62"/>
                  </a:cubicBezTo>
                  <a:cubicBezTo>
                    <a:pt x="103" y="59"/>
                    <a:pt x="101" y="56"/>
                    <a:pt x="97" y="52"/>
                  </a:cubicBezTo>
                  <a:cubicBezTo>
                    <a:pt x="90" y="46"/>
                    <a:pt x="87" y="38"/>
                    <a:pt x="90" y="29"/>
                  </a:cubicBezTo>
                  <a:cubicBezTo>
                    <a:pt x="93" y="23"/>
                    <a:pt x="103" y="24"/>
                    <a:pt x="103" y="17"/>
                  </a:cubicBezTo>
                  <a:cubicBezTo>
                    <a:pt x="103" y="7"/>
                    <a:pt x="89" y="17"/>
                    <a:pt x="88" y="7"/>
                  </a:cubicBezTo>
                  <a:cubicBezTo>
                    <a:pt x="88" y="5"/>
                    <a:pt x="86" y="4"/>
                    <a:pt x="84" y="3"/>
                  </a:cubicBezTo>
                  <a:cubicBezTo>
                    <a:pt x="83" y="1"/>
                    <a:pt x="80" y="0"/>
                    <a:pt x="79" y="2"/>
                  </a:cubicBezTo>
                  <a:cubicBezTo>
                    <a:pt x="72" y="15"/>
                    <a:pt x="62" y="24"/>
                    <a:pt x="48" y="29"/>
                  </a:cubicBezTo>
                  <a:cubicBezTo>
                    <a:pt x="48" y="29"/>
                    <a:pt x="47" y="30"/>
                    <a:pt x="47" y="30"/>
                  </a:cubicBezTo>
                  <a:cubicBezTo>
                    <a:pt x="45" y="38"/>
                    <a:pt x="40" y="43"/>
                    <a:pt x="31" y="42"/>
                  </a:cubicBezTo>
                  <a:cubicBezTo>
                    <a:pt x="28" y="42"/>
                    <a:pt x="26" y="43"/>
                    <a:pt x="25" y="47"/>
                  </a:cubicBezTo>
                  <a:cubicBezTo>
                    <a:pt x="24" y="55"/>
                    <a:pt x="20" y="56"/>
                    <a:pt x="13" y="51"/>
                  </a:cubicBezTo>
                  <a:cubicBezTo>
                    <a:pt x="7" y="48"/>
                    <a:pt x="4" y="51"/>
                    <a:pt x="2" y="56"/>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7" name="Freeform 11">
              <a:extLst>
                <a:ext uri="{FF2B5EF4-FFF2-40B4-BE49-F238E27FC236}">
                  <a16:creationId xmlns:a16="http://schemas.microsoft.com/office/drawing/2014/main" id="{C03E7B9C-E057-BC30-8EBD-7600AF80C5B9}"/>
                </a:ext>
              </a:extLst>
            </p:cNvPr>
            <p:cNvSpPr>
              <a:spLocks/>
            </p:cNvSpPr>
            <p:nvPr/>
          </p:nvSpPr>
          <p:spPr bwMode="auto">
            <a:xfrm>
              <a:off x="7280586" y="4477978"/>
              <a:ext cx="198092" cy="334196"/>
            </a:xfrm>
            <a:custGeom>
              <a:avLst/>
              <a:gdLst>
                <a:gd name="T0" fmla="*/ 58 w 83"/>
                <a:gd name="T1" fmla="*/ 8 h 140"/>
                <a:gd name="T2" fmla="*/ 16 w 83"/>
                <a:gd name="T3" fmla="*/ 39 h 140"/>
                <a:gd name="T4" fmla="*/ 11 w 83"/>
                <a:gd name="T5" fmla="*/ 47 h 140"/>
                <a:gd name="T6" fmla="*/ 13 w 83"/>
                <a:gd name="T7" fmla="*/ 76 h 140"/>
                <a:gd name="T8" fmla="*/ 10 w 83"/>
                <a:gd name="T9" fmla="*/ 88 h 140"/>
                <a:gd name="T10" fmla="*/ 7 w 83"/>
                <a:gd name="T11" fmla="*/ 127 h 140"/>
                <a:gd name="T12" fmla="*/ 24 w 83"/>
                <a:gd name="T13" fmla="*/ 140 h 140"/>
                <a:gd name="T14" fmla="*/ 42 w 83"/>
                <a:gd name="T15" fmla="*/ 128 h 140"/>
                <a:gd name="T16" fmla="*/ 59 w 83"/>
                <a:gd name="T17" fmla="*/ 74 h 140"/>
                <a:gd name="T18" fmla="*/ 67 w 83"/>
                <a:gd name="T19" fmla="*/ 41 h 140"/>
                <a:gd name="T20" fmla="*/ 68 w 83"/>
                <a:gd name="T21" fmla="*/ 9 h 140"/>
                <a:gd name="T22" fmla="*/ 58 w 83"/>
                <a:gd name="T23"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40">
                  <a:moveTo>
                    <a:pt x="58" y="8"/>
                  </a:moveTo>
                  <a:cubicBezTo>
                    <a:pt x="48" y="23"/>
                    <a:pt x="39" y="40"/>
                    <a:pt x="16" y="39"/>
                  </a:cubicBezTo>
                  <a:cubicBezTo>
                    <a:pt x="13" y="39"/>
                    <a:pt x="12" y="43"/>
                    <a:pt x="11" y="47"/>
                  </a:cubicBezTo>
                  <a:cubicBezTo>
                    <a:pt x="9" y="58"/>
                    <a:pt x="6" y="68"/>
                    <a:pt x="13" y="76"/>
                  </a:cubicBezTo>
                  <a:cubicBezTo>
                    <a:pt x="12" y="82"/>
                    <a:pt x="12" y="86"/>
                    <a:pt x="10" y="88"/>
                  </a:cubicBezTo>
                  <a:cubicBezTo>
                    <a:pt x="0" y="100"/>
                    <a:pt x="4" y="113"/>
                    <a:pt x="7" y="127"/>
                  </a:cubicBezTo>
                  <a:cubicBezTo>
                    <a:pt x="10" y="136"/>
                    <a:pt x="15" y="140"/>
                    <a:pt x="24" y="140"/>
                  </a:cubicBezTo>
                  <a:cubicBezTo>
                    <a:pt x="32" y="139"/>
                    <a:pt x="39" y="138"/>
                    <a:pt x="42" y="128"/>
                  </a:cubicBezTo>
                  <a:cubicBezTo>
                    <a:pt x="47" y="110"/>
                    <a:pt x="53" y="91"/>
                    <a:pt x="59" y="74"/>
                  </a:cubicBezTo>
                  <a:cubicBezTo>
                    <a:pt x="63" y="63"/>
                    <a:pt x="61" y="46"/>
                    <a:pt x="67" y="41"/>
                  </a:cubicBezTo>
                  <a:cubicBezTo>
                    <a:pt x="83" y="29"/>
                    <a:pt x="68" y="19"/>
                    <a:pt x="68" y="9"/>
                  </a:cubicBezTo>
                  <a:cubicBezTo>
                    <a:pt x="68" y="2"/>
                    <a:pt x="63" y="0"/>
                    <a:pt x="58" y="8"/>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8" name="Freeform 12">
              <a:extLst>
                <a:ext uri="{FF2B5EF4-FFF2-40B4-BE49-F238E27FC236}">
                  <a16:creationId xmlns:a16="http://schemas.microsoft.com/office/drawing/2014/main" id="{104B8394-F913-D52D-BC30-CF96E652CCDF}"/>
                </a:ext>
              </a:extLst>
            </p:cNvPr>
            <p:cNvSpPr>
              <a:spLocks/>
            </p:cNvSpPr>
            <p:nvPr/>
          </p:nvSpPr>
          <p:spPr bwMode="auto">
            <a:xfrm>
              <a:off x="7497544" y="1827320"/>
              <a:ext cx="429874" cy="304549"/>
            </a:xfrm>
            <a:custGeom>
              <a:avLst/>
              <a:gdLst>
                <a:gd name="T0" fmla="*/ 25 w 180"/>
                <a:gd name="T1" fmla="*/ 123 h 128"/>
                <a:gd name="T2" fmla="*/ 29 w 180"/>
                <a:gd name="T3" fmla="*/ 124 h 128"/>
                <a:gd name="T4" fmla="*/ 49 w 180"/>
                <a:gd name="T5" fmla="*/ 127 h 128"/>
                <a:gd name="T6" fmla="*/ 57 w 180"/>
                <a:gd name="T7" fmla="*/ 125 h 128"/>
                <a:gd name="T8" fmla="*/ 53 w 180"/>
                <a:gd name="T9" fmla="*/ 117 h 128"/>
                <a:gd name="T10" fmla="*/ 48 w 180"/>
                <a:gd name="T11" fmla="*/ 85 h 128"/>
                <a:gd name="T12" fmla="*/ 79 w 180"/>
                <a:gd name="T13" fmla="*/ 52 h 128"/>
                <a:gd name="T14" fmla="*/ 160 w 180"/>
                <a:gd name="T15" fmla="*/ 20 h 128"/>
                <a:gd name="T16" fmla="*/ 175 w 180"/>
                <a:gd name="T17" fmla="*/ 8 h 128"/>
                <a:gd name="T18" fmla="*/ 153 w 180"/>
                <a:gd name="T19" fmla="*/ 6 h 128"/>
                <a:gd name="T20" fmla="*/ 112 w 180"/>
                <a:gd name="T21" fmla="*/ 16 h 128"/>
                <a:gd name="T22" fmla="*/ 76 w 180"/>
                <a:gd name="T23" fmla="*/ 26 h 128"/>
                <a:gd name="T24" fmla="*/ 51 w 180"/>
                <a:gd name="T25" fmla="*/ 40 h 128"/>
                <a:gd name="T26" fmla="*/ 19 w 180"/>
                <a:gd name="T27" fmla="*/ 81 h 128"/>
                <a:gd name="T28" fmla="*/ 14 w 180"/>
                <a:gd name="T29" fmla="*/ 85 h 128"/>
                <a:gd name="T30" fmla="*/ 0 w 180"/>
                <a:gd name="T31" fmla="*/ 102 h 128"/>
                <a:gd name="T32" fmla="*/ 25 w 180"/>
                <a:gd name="T3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28">
                  <a:moveTo>
                    <a:pt x="25" y="123"/>
                  </a:moveTo>
                  <a:cubicBezTo>
                    <a:pt x="25" y="124"/>
                    <a:pt x="27" y="124"/>
                    <a:pt x="29" y="124"/>
                  </a:cubicBezTo>
                  <a:cubicBezTo>
                    <a:pt x="36" y="124"/>
                    <a:pt x="43" y="123"/>
                    <a:pt x="49" y="127"/>
                  </a:cubicBezTo>
                  <a:cubicBezTo>
                    <a:pt x="52" y="128"/>
                    <a:pt x="56" y="128"/>
                    <a:pt x="57" y="125"/>
                  </a:cubicBezTo>
                  <a:cubicBezTo>
                    <a:pt x="60" y="121"/>
                    <a:pt x="56" y="120"/>
                    <a:pt x="53" y="117"/>
                  </a:cubicBezTo>
                  <a:cubicBezTo>
                    <a:pt x="42" y="108"/>
                    <a:pt x="37" y="98"/>
                    <a:pt x="48" y="85"/>
                  </a:cubicBezTo>
                  <a:cubicBezTo>
                    <a:pt x="58" y="74"/>
                    <a:pt x="66" y="60"/>
                    <a:pt x="79" y="52"/>
                  </a:cubicBezTo>
                  <a:cubicBezTo>
                    <a:pt x="105" y="37"/>
                    <a:pt x="131" y="27"/>
                    <a:pt x="160" y="20"/>
                  </a:cubicBezTo>
                  <a:cubicBezTo>
                    <a:pt x="164" y="19"/>
                    <a:pt x="180" y="20"/>
                    <a:pt x="175" y="8"/>
                  </a:cubicBezTo>
                  <a:cubicBezTo>
                    <a:pt x="172" y="0"/>
                    <a:pt x="161" y="3"/>
                    <a:pt x="153" y="6"/>
                  </a:cubicBezTo>
                  <a:cubicBezTo>
                    <a:pt x="140" y="12"/>
                    <a:pt x="127" y="17"/>
                    <a:pt x="112" y="16"/>
                  </a:cubicBezTo>
                  <a:cubicBezTo>
                    <a:pt x="100" y="16"/>
                    <a:pt x="88" y="21"/>
                    <a:pt x="76" y="26"/>
                  </a:cubicBezTo>
                  <a:cubicBezTo>
                    <a:pt x="67" y="30"/>
                    <a:pt x="55" y="33"/>
                    <a:pt x="51" y="40"/>
                  </a:cubicBezTo>
                  <a:cubicBezTo>
                    <a:pt x="43" y="56"/>
                    <a:pt x="31" y="68"/>
                    <a:pt x="19" y="81"/>
                  </a:cubicBezTo>
                  <a:cubicBezTo>
                    <a:pt x="17" y="82"/>
                    <a:pt x="13" y="82"/>
                    <a:pt x="14" y="85"/>
                  </a:cubicBezTo>
                  <a:cubicBezTo>
                    <a:pt x="18" y="99"/>
                    <a:pt x="6" y="98"/>
                    <a:pt x="0" y="102"/>
                  </a:cubicBezTo>
                  <a:cubicBezTo>
                    <a:pt x="4" y="115"/>
                    <a:pt x="23" y="108"/>
                    <a:pt x="25" y="123"/>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09" name="Freeform 13">
              <a:extLst>
                <a:ext uri="{FF2B5EF4-FFF2-40B4-BE49-F238E27FC236}">
                  <a16:creationId xmlns:a16="http://schemas.microsoft.com/office/drawing/2014/main" id="{01CD7A3E-4742-251D-3D00-30925A48F942}"/>
                </a:ext>
              </a:extLst>
            </p:cNvPr>
            <p:cNvSpPr>
              <a:spLocks/>
            </p:cNvSpPr>
            <p:nvPr/>
          </p:nvSpPr>
          <p:spPr bwMode="auto">
            <a:xfrm>
              <a:off x="6117638" y="2590042"/>
              <a:ext cx="207525" cy="281641"/>
            </a:xfrm>
            <a:custGeom>
              <a:avLst/>
              <a:gdLst>
                <a:gd name="T0" fmla="*/ 29 w 87"/>
                <a:gd name="T1" fmla="*/ 56 h 118"/>
                <a:gd name="T2" fmla="*/ 37 w 87"/>
                <a:gd name="T3" fmla="*/ 66 h 118"/>
                <a:gd name="T4" fmla="*/ 33 w 87"/>
                <a:gd name="T5" fmla="*/ 76 h 118"/>
                <a:gd name="T6" fmla="*/ 25 w 87"/>
                <a:gd name="T7" fmla="*/ 88 h 118"/>
                <a:gd name="T8" fmla="*/ 17 w 87"/>
                <a:gd name="T9" fmla="*/ 97 h 118"/>
                <a:gd name="T10" fmla="*/ 33 w 87"/>
                <a:gd name="T11" fmla="*/ 102 h 118"/>
                <a:gd name="T12" fmla="*/ 19 w 87"/>
                <a:gd name="T13" fmla="*/ 116 h 118"/>
                <a:gd name="T14" fmla="*/ 19 w 87"/>
                <a:gd name="T15" fmla="*/ 116 h 118"/>
                <a:gd name="T16" fmla="*/ 53 w 87"/>
                <a:gd name="T17" fmla="*/ 110 h 118"/>
                <a:gd name="T18" fmla="*/ 83 w 87"/>
                <a:gd name="T19" fmla="*/ 93 h 118"/>
                <a:gd name="T20" fmla="*/ 78 w 87"/>
                <a:gd name="T21" fmla="*/ 81 h 118"/>
                <a:gd name="T22" fmla="*/ 67 w 87"/>
                <a:gd name="T23" fmla="*/ 68 h 118"/>
                <a:gd name="T24" fmla="*/ 63 w 87"/>
                <a:gd name="T25" fmla="*/ 59 h 118"/>
                <a:gd name="T26" fmla="*/ 50 w 87"/>
                <a:gd name="T27" fmla="*/ 13 h 118"/>
                <a:gd name="T28" fmla="*/ 30 w 87"/>
                <a:gd name="T29" fmla="*/ 13 h 118"/>
                <a:gd name="T30" fmla="*/ 32 w 87"/>
                <a:gd name="T31" fmla="*/ 2 h 118"/>
                <a:gd name="T32" fmla="*/ 19 w 87"/>
                <a:gd name="T33" fmla="*/ 2 h 118"/>
                <a:gd name="T34" fmla="*/ 5 w 87"/>
                <a:gd name="T35" fmla="*/ 21 h 118"/>
                <a:gd name="T36" fmla="*/ 29 w 87"/>
                <a:gd name="T37" fmla="*/ 5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18">
                  <a:moveTo>
                    <a:pt x="29" y="56"/>
                  </a:moveTo>
                  <a:cubicBezTo>
                    <a:pt x="35" y="57"/>
                    <a:pt x="36" y="62"/>
                    <a:pt x="37" y="66"/>
                  </a:cubicBezTo>
                  <a:cubicBezTo>
                    <a:pt x="38" y="70"/>
                    <a:pt x="38" y="76"/>
                    <a:pt x="33" y="76"/>
                  </a:cubicBezTo>
                  <a:cubicBezTo>
                    <a:pt x="23" y="76"/>
                    <a:pt x="20" y="79"/>
                    <a:pt x="25" y="88"/>
                  </a:cubicBezTo>
                  <a:cubicBezTo>
                    <a:pt x="27" y="93"/>
                    <a:pt x="18" y="93"/>
                    <a:pt x="17" y="97"/>
                  </a:cubicBezTo>
                  <a:cubicBezTo>
                    <a:pt x="23" y="99"/>
                    <a:pt x="29" y="97"/>
                    <a:pt x="33" y="102"/>
                  </a:cubicBezTo>
                  <a:cubicBezTo>
                    <a:pt x="27" y="105"/>
                    <a:pt x="20" y="108"/>
                    <a:pt x="19" y="116"/>
                  </a:cubicBezTo>
                  <a:cubicBezTo>
                    <a:pt x="19" y="116"/>
                    <a:pt x="19" y="116"/>
                    <a:pt x="19" y="116"/>
                  </a:cubicBezTo>
                  <a:cubicBezTo>
                    <a:pt x="31" y="118"/>
                    <a:pt x="42" y="111"/>
                    <a:pt x="53" y="110"/>
                  </a:cubicBezTo>
                  <a:cubicBezTo>
                    <a:pt x="74" y="108"/>
                    <a:pt x="74" y="108"/>
                    <a:pt x="83" y="93"/>
                  </a:cubicBezTo>
                  <a:cubicBezTo>
                    <a:pt x="87" y="86"/>
                    <a:pt x="86" y="81"/>
                    <a:pt x="78" y="81"/>
                  </a:cubicBezTo>
                  <a:cubicBezTo>
                    <a:pt x="70" y="80"/>
                    <a:pt x="68" y="75"/>
                    <a:pt x="67" y="68"/>
                  </a:cubicBezTo>
                  <a:cubicBezTo>
                    <a:pt x="67" y="64"/>
                    <a:pt x="65" y="62"/>
                    <a:pt x="63" y="59"/>
                  </a:cubicBezTo>
                  <a:cubicBezTo>
                    <a:pt x="52" y="46"/>
                    <a:pt x="37" y="37"/>
                    <a:pt x="50" y="13"/>
                  </a:cubicBezTo>
                  <a:cubicBezTo>
                    <a:pt x="42" y="13"/>
                    <a:pt x="36" y="13"/>
                    <a:pt x="30" y="13"/>
                  </a:cubicBezTo>
                  <a:cubicBezTo>
                    <a:pt x="28" y="9"/>
                    <a:pt x="38" y="6"/>
                    <a:pt x="32" y="2"/>
                  </a:cubicBezTo>
                  <a:cubicBezTo>
                    <a:pt x="29" y="0"/>
                    <a:pt x="23" y="1"/>
                    <a:pt x="19" y="2"/>
                  </a:cubicBezTo>
                  <a:cubicBezTo>
                    <a:pt x="12" y="6"/>
                    <a:pt x="14" y="16"/>
                    <a:pt x="5" y="21"/>
                  </a:cubicBezTo>
                  <a:cubicBezTo>
                    <a:pt x="0" y="23"/>
                    <a:pt x="19" y="54"/>
                    <a:pt x="29" y="56"/>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10" name="Freeform 14">
              <a:extLst>
                <a:ext uri="{FF2B5EF4-FFF2-40B4-BE49-F238E27FC236}">
                  <a16:creationId xmlns:a16="http://schemas.microsoft.com/office/drawing/2014/main" id="{3730A6FF-41CB-24AF-1C2F-DADE126ECEA1}"/>
                </a:ext>
              </a:extLst>
            </p:cNvPr>
            <p:cNvSpPr>
              <a:spLocks/>
            </p:cNvSpPr>
            <p:nvPr/>
          </p:nvSpPr>
          <p:spPr bwMode="auto">
            <a:xfrm>
              <a:off x="3962883" y="1586107"/>
              <a:ext cx="278946" cy="195397"/>
            </a:xfrm>
            <a:custGeom>
              <a:avLst/>
              <a:gdLst>
                <a:gd name="T0" fmla="*/ 45 w 117"/>
                <a:gd name="T1" fmla="*/ 52 h 82"/>
                <a:gd name="T2" fmla="*/ 32 w 117"/>
                <a:gd name="T3" fmla="*/ 59 h 82"/>
                <a:gd name="T4" fmla="*/ 89 w 117"/>
                <a:gd name="T5" fmla="*/ 68 h 82"/>
                <a:gd name="T6" fmla="*/ 109 w 117"/>
                <a:gd name="T7" fmla="*/ 57 h 82"/>
                <a:gd name="T8" fmla="*/ 116 w 117"/>
                <a:gd name="T9" fmla="*/ 52 h 82"/>
                <a:gd name="T10" fmla="*/ 110 w 117"/>
                <a:gd name="T11" fmla="*/ 45 h 82"/>
                <a:gd name="T12" fmla="*/ 99 w 117"/>
                <a:gd name="T13" fmla="*/ 44 h 82"/>
                <a:gd name="T14" fmla="*/ 83 w 117"/>
                <a:gd name="T15" fmla="*/ 29 h 82"/>
                <a:gd name="T16" fmla="*/ 44 w 117"/>
                <a:gd name="T17" fmla="*/ 6 h 82"/>
                <a:gd name="T18" fmla="*/ 29 w 117"/>
                <a:gd name="T19" fmla="*/ 8 h 82"/>
                <a:gd name="T20" fmla="*/ 19 w 117"/>
                <a:gd name="T21" fmla="*/ 21 h 82"/>
                <a:gd name="T22" fmla="*/ 18 w 117"/>
                <a:gd name="T23" fmla="*/ 32 h 82"/>
                <a:gd name="T24" fmla="*/ 6 w 117"/>
                <a:gd name="T25" fmla="*/ 37 h 82"/>
                <a:gd name="T26" fmla="*/ 45 w 117"/>
                <a:gd name="T27" fmla="*/ 5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2">
                  <a:moveTo>
                    <a:pt x="45" y="52"/>
                  </a:moveTo>
                  <a:cubicBezTo>
                    <a:pt x="43" y="60"/>
                    <a:pt x="35" y="54"/>
                    <a:pt x="32" y="59"/>
                  </a:cubicBezTo>
                  <a:cubicBezTo>
                    <a:pt x="42" y="81"/>
                    <a:pt x="74" y="82"/>
                    <a:pt x="89" y="68"/>
                  </a:cubicBezTo>
                  <a:cubicBezTo>
                    <a:pt x="94" y="63"/>
                    <a:pt x="99" y="55"/>
                    <a:pt x="109" y="57"/>
                  </a:cubicBezTo>
                  <a:cubicBezTo>
                    <a:pt x="112" y="57"/>
                    <a:pt x="115" y="55"/>
                    <a:pt x="116" y="52"/>
                  </a:cubicBezTo>
                  <a:cubicBezTo>
                    <a:pt x="117" y="47"/>
                    <a:pt x="111" y="48"/>
                    <a:pt x="110" y="45"/>
                  </a:cubicBezTo>
                  <a:cubicBezTo>
                    <a:pt x="106" y="45"/>
                    <a:pt x="99" y="45"/>
                    <a:pt x="99" y="44"/>
                  </a:cubicBezTo>
                  <a:cubicBezTo>
                    <a:pt x="97" y="34"/>
                    <a:pt x="91" y="34"/>
                    <a:pt x="83" y="29"/>
                  </a:cubicBezTo>
                  <a:cubicBezTo>
                    <a:pt x="70" y="22"/>
                    <a:pt x="55" y="17"/>
                    <a:pt x="44" y="6"/>
                  </a:cubicBezTo>
                  <a:cubicBezTo>
                    <a:pt x="39" y="1"/>
                    <a:pt x="35" y="0"/>
                    <a:pt x="29" y="8"/>
                  </a:cubicBezTo>
                  <a:cubicBezTo>
                    <a:pt x="27" y="12"/>
                    <a:pt x="27" y="20"/>
                    <a:pt x="19" y="21"/>
                  </a:cubicBezTo>
                  <a:cubicBezTo>
                    <a:pt x="0" y="23"/>
                    <a:pt x="17" y="28"/>
                    <a:pt x="18" y="32"/>
                  </a:cubicBezTo>
                  <a:cubicBezTo>
                    <a:pt x="14" y="35"/>
                    <a:pt x="8" y="32"/>
                    <a:pt x="6" y="37"/>
                  </a:cubicBezTo>
                  <a:cubicBezTo>
                    <a:pt x="13" y="56"/>
                    <a:pt x="31" y="49"/>
                    <a:pt x="45" y="52"/>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11" name="Freeform 15">
              <a:extLst>
                <a:ext uri="{FF2B5EF4-FFF2-40B4-BE49-F238E27FC236}">
                  <a16:creationId xmlns:a16="http://schemas.microsoft.com/office/drawing/2014/main" id="{DDADC2F4-C421-2E3A-396F-CBD29306316F}"/>
                </a:ext>
              </a:extLst>
            </p:cNvPr>
            <p:cNvSpPr>
              <a:spLocks/>
            </p:cNvSpPr>
            <p:nvPr/>
          </p:nvSpPr>
          <p:spPr bwMode="auto">
            <a:xfrm>
              <a:off x="4224310" y="169391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12" name="Freeform 16">
              <a:extLst>
                <a:ext uri="{FF2B5EF4-FFF2-40B4-BE49-F238E27FC236}">
                  <a16:creationId xmlns:a16="http://schemas.microsoft.com/office/drawing/2014/main" id="{AA3B9465-A2F9-3D7A-9BD4-E40477948BBE}"/>
                </a:ext>
              </a:extLst>
            </p:cNvPr>
            <p:cNvSpPr>
              <a:spLocks/>
            </p:cNvSpPr>
            <p:nvPr/>
          </p:nvSpPr>
          <p:spPr bwMode="auto">
            <a:xfrm>
              <a:off x="6534035" y="1669655"/>
              <a:ext cx="320720" cy="180573"/>
            </a:xfrm>
            <a:custGeom>
              <a:avLst/>
              <a:gdLst>
                <a:gd name="T0" fmla="*/ 11 w 134"/>
                <a:gd name="T1" fmla="*/ 21 h 76"/>
                <a:gd name="T2" fmla="*/ 9 w 134"/>
                <a:gd name="T3" fmla="*/ 26 h 76"/>
                <a:gd name="T4" fmla="*/ 20 w 134"/>
                <a:gd name="T5" fmla="*/ 39 h 76"/>
                <a:gd name="T6" fmla="*/ 32 w 134"/>
                <a:gd name="T7" fmla="*/ 38 h 76"/>
                <a:gd name="T8" fmla="*/ 53 w 134"/>
                <a:gd name="T9" fmla="*/ 36 h 76"/>
                <a:gd name="T10" fmla="*/ 43 w 134"/>
                <a:gd name="T11" fmla="*/ 41 h 76"/>
                <a:gd name="T12" fmla="*/ 34 w 134"/>
                <a:gd name="T13" fmla="*/ 60 h 76"/>
                <a:gd name="T14" fmla="*/ 52 w 134"/>
                <a:gd name="T15" fmla="*/ 74 h 76"/>
                <a:gd name="T16" fmla="*/ 59 w 134"/>
                <a:gd name="T17" fmla="*/ 72 h 76"/>
                <a:gd name="T18" fmla="*/ 78 w 134"/>
                <a:gd name="T19" fmla="*/ 43 h 76"/>
                <a:gd name="T20" fmla="*/ 92 w 134"/>
                <a:gd name="T21" fmla="*/ 33 h 76"/>
                <a:gd name="T22" fmla="*/ 103 w 134"/>
                <a:gd name="T23" fmla="*/ 47 h 76"/>
                <a:gd name="T24" fmla="*/ 105 w 134"/>
                <a:gd name="T25" fmla="*/ 56 h 76"/>
                <a:gd name="T26" fmla="*/ 134 w 134"/>
                <a:gd name="T27" fmla="*/ 47 h 76"/>
                <a:gd name="T28" fmla="*/ 120 w 134"/>
                <a:gd name="T29" fmla="*/ 42 h 76"/>
                <a:gd name="T30" fmla="*/ 79 w 134"/>
                <a:gd name="T31" fmla="*/ 13 h 76"/>
                <a:gd name="T32" fmla="*/ 68 w 134"/>
                <a:gd name="T33" fmla="*/ 10 h 76"/>
                <a:gd name="T34" fmla="*/ 52 w 134"/>
                <a:gd name="T35" fmla="*/ 4 h 76"/>
                <a:gd name="T36" fmla="*/ 54 w 134"/>
                <a:gd name="T37" fmla="*/ 13 h 76"/>
                <a:gd name="T38" fmla="*/ 53 w 134"/>
                <a:gd name="T39" fmla="*/ 19 h 76"/>
                <a:gd name="T40" fmla="*/ 40 w 134"/>
                <a:gd name="T41" fmla="*/ 5 h 76"/>
                <a:gd name="T42" fmla="*/ 36 w 134"/>
                <a:gd name="T43" fmla="*/ 10 h 76"/>
                <a:gd name="T44" fmla="*/ 32 w 134"/>
                <a:gd name="T45" fmla="*/ 15 h 76"/>
                <a:gd name="T46" fmla="*/ 27 w 134"/>
                <a:gd name="T47" fmla="*/ 7 h 76"/>
                <a:gd name="T48" fmla="*/ 28 w 134"/>
                <a:gd name="T49" fmla="*/ 4 h 76"/>
                <a:gd name="T50" fmla="*/ 6 w 134"/>
                <a:gd name="T51" fmla="*/ 7 h 76"/>
                <a:gd name="T52" fmla="*/ 11 w 134"/>
                <a:gd name="T53" fmla="*/ 2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76">
                  <a:moveTo>
                    <a:pt x="11" y="21"/>
                  </a:moveTo>
                  <a:cubicBezTo>
                    <a:pt x="10" y="22"/>
                    <a:pt x="9" y="24"/>
                    <a:pt x="9" y="26"/>
                  </a:cubicBezTo>
                  <a:cubicBezTo>
                    <a:pt x="9" y="33"/>
                    <a:pt x="15" y="37"/>
                    <a:pt x="20" y="39"/>
                  </a:cubicBezTo>
                  <a:cubicBezTo>
                    <a:pt x="23" y="41"/>
                    <a:pt x="31" y="42"/>
                    <a:pt x="32" y="38"/>
                  </a:cubicBezTo>
                  <a:cubicBezTo>
                    <a:pt x="38" y="23"/>
                    <a:pt x="46" y="32"/>
                    <a:pt x="53" y="36"/>
                  </a:cubicBezTo>
                  <a:cubicBezTo>
                    <a:pt x="51" y="41"/>
                    <a:pt x="46" y="39"/>
                    <a:pt x="43" y="41"/>
                  </a:cubicBezTo>
                  <a:cubicBezTo>
                    <a:pt x="36" y="44"/>
                    <a:pt x="30" y="55"/>
                    <a:pt x="34" y="60"/>
                  </a:cubicBezTo>
                  <a:cubicBezTo>
                    <a:pt x="39" y="65"/>
                    <a:pt x="46" y="69"/>
                    <a:pt x="52" y="74"/>
                  </a:cubicBezTo>
                  <a:cubicBezTo>
                    <a:pt x="55" y="76"/>
                    <a:pt x="58" y="76"/>
                    <a:pt x="59" y="72"/>
                  </a:cubicBezTo>
                  <a:cubicBezTo>
                    <a:pt x="63" y="61"/>
                    <a:pt x="74" y="54"/>
                    <a:pt x="78" y="43"/>
                  </a:cubicBezTo>
                  <a:cubicBezTo>
                    <a:pt x="80" y="36"/>
                    <a:pt x="86" y="31"/>
                    <a:pt x="92" y="33"/>
                  </a:cubicBezTo>
                  <a:cubicBezTo>
                    <a:pt x="98" y="35"/>
                    <a:pt x="102" y="41"/>
                    <a:pt x="103" y="47"/>
                  </a:cubicBezTo>
                  <a:cubicBezTo>
                    <a:pt x="103" y="50"/>
                    <a:pt x="100" y="55"/>
                    <a:pt x="105" y="56"/>
                  </a:cubicBezTo>
                  <a:cubicBezTo>
                    <a:pt x="116" y="58"/>
                    <a:pt x="128" y="63"/>
                    <a:pt x="134" y="47"/>
                  </a:cubicBezTo>
                  <a:cubicBezTo>
                    <a:pt x="130" y="45"/>
                    <a:pt x="125" y="45"/>
                    <a:pt x="120" y="42"/>
                  </a:cubicBezTo>
                  <a:cubicBezTo>
                    <a:pt x="106" y="32"/>
                    <a:pt x="95" y="19"/>
                    <a:pt x="79" y="13"/>
                  </a:cubicBezTo>
                  <a:cubicBezTo>
                    <a:pt x="75" y="11"/>
                    <a:pt x="69" y="18"/>
                    <a:pt x="68" y="10"/>
                  </a:cubicBezTo>
                  <a:cubicBezTo>
                    <a:pt x="66" y="0"/>
                    <a:pt x="58" y="2"/>
                    <a:pt x="52" y="4"/>
                  </a:cubicBezTo>
                  <a:cubicBezTo>
                    <a:pt x="40" y="8"/>
                    <a:pt x="56" y="9"/>
                    <a:pt x="54" y="13"/>
                  </a:cubicBezTo>
                  <a:cubicBezTo>
                    <a:pt x="53" y="15"/>
                    <a:pt x="53" y="17"/>
                    <a:pt x="53" y="19"/>
                  </a:cubicBezTo>
                  <a:cubicBezTo>
                    <a:pt x="45" y="17"/>
                    <a:pt x="47" y="7"/>
                    <a:pt x="40" y="5"/>
                  </a:cubicBezTo>
                  <a:cubicBezTo>
                    <a:pt x="38" y="6"/>
                    <a:pt x="36" y="7"/>
                    <a:pt x="36" y="10"/>
                  </a:cubicBezTo>
                  <a:cubicBezTo>
                    <a:pt x="36" y="13"/>
                    <a:pt x="36" y="17"/>
                    <a:pt x="32" y="15"/>
                  </a:cubicBezTo>
                  <a:cubicBezTo>
                    <a:pt x="30" y="14"/>
                    <a:pt x="25" y="11"/>
                    <a:pt x="27" y="7"/>
                  </a:cubicBezTo>
                  <a:cubicBezTo>
                    <a:pt x="28" y="6"/>
                    <a:pt x="33" y="5"/>
                    <a:pt x="28" y="4"/>
                  </a:cubicBezTo>
                  <a:cubicBezTo>
                    <a:pt x="21" y="4"/>
                    <a:pt x="12" y="1"/>
                    <a:pt x="6" y="7"/>
                  </a:cubicBezTo>
                  <a:cubicBezTo>
                    <a:pt x="0" y="13"/>
                    <a:pt x="2" y="19"/>
                    <a:pt x="11" y="2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14" name="Freeform 17">
              <a:extLst>
                <a:ext uri="{FF2B5EF4-FFF2-40B4-BE49-F238E27FC236}">
                  <a16:creationId xmlns:a16="http://schemas.microsoft.com/office/drawing/2014/main" id="{1D7C0715-2A08-1409-9F33-8EC7589F2547}"/>
                </a:ext>
              </a:extLst>
            </p:cNvPr>
            <p:cNvSpPr>
              <a:spLocks/>
            </p:cNvSpPr>
            <p:nvPr/>
          </p:nvSpPr>
          <p:spPr bwMode="auto">
            <a:xfrm>
              <a:off x="8516303" y="4060233"/>
              <a:ext cx="266817" cy="278945"/>
            </a:xfrm>
            <a:custGeom>
              <a:avLst/>
              <a:gdLst>
                <a:gd name="T0" fmla="*/ 104 w 112"/>
                <a:gd name="T1" fmla="*/ 102 h 117"/>
                <a:gd name="T2" fmla="*/ 109 w 112"/>
                <a:gd name="T3" fmla="*/ 85 h 117"/>
                <a:gd name="T4" fmla="*/ 108 w 112"/>
                <a:gd name="T5" fmla="*/ 77 h 117"/>
                <a:gd name="T6" fmla="*/ 103 w 112"/>
                <a:gd name="T7" fmla="*/ 77 h 117"/>
                <a:gd name="T8" fmla="*/ 96 w 112"/>
                <a:gd name="T9" fmla="*/ 80 h 117"/>
                <a:gd name="T10" fmla="*/ 80 w 112"/>
                <a:gd name="T11" fmla="*/ 63 h 117"/>
                <a:gd name="T12" fmla="*/ 52 w 112"/>
                <a:gd name="T13" fmla="*/ 34 h 117"/>
                <a:gd name="T14" fmla="*/ 44 w 112"/>
                <a:gd name="T15" fmla="*/ 28 h 117"/>
                <a:gd name="T16" fmla="*/ 0 w 112"/>
                <a:gd name="T17" fmla="*/ 3 h 117"/>
                <a:gd name="T18" fmla="*/ 7 w 112"/>
                <a:gd name="T19" fmla="*/ 17 h 117"/>
                <a:gd name="T20" fmla="*/ 48 w 112"/>
                <a:gd name="T21" fmla="*/ 70 h 117"/>
                <a:gd name="T22" fmla="*/ 86 w 112"/>
                <a:gd name="T23" fmla="*/ 111 h 117"/>
                <a:gd name="T24" fmla="*/ 104 w 112"/>
                <a:gd name="T25" fmla="*/ 10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17">
                  <a:moveTo>
                    <a:pt x="104" y="102"/>
                  </a:moveTo>
                  <a:cubicBezTo>
                    <a:pt x="104" y="96"/>
                    <a:pt x="105" y="90"/>
                    <a:pt x="109" y="85"/>
                  </a:cubicBezTo>
                  <a:cubicBezTo>
                    <a:pt x="112" y="82"/>
                    <a:pt x="111" y="79"/>
                    <a:pt x="108" y="77"/>
                  </a:cubicBezTo>
                  <a:cubicBezTo>
                    <a:pt x="106" y="76"/>
                    <a:pt x="103" y="76"/>
                    <a:pt x="103" y="77"/>
                  </a:cubicBezTo>
                  <a:cubicBezTo>
                    <a:pt x="104" y="87"/>
                    <a:pt x="98" y="82"/>
                    <a:pt x="96" y="80"/>
                  </a:cubicBezTo>
                  <a:cubicBezTo>
                    <a:pt x="90" y="75"/>
                    <a:pt x="80" y="69"/>
                    <a:pt x="80" y="63"/>
                  </a:cubicBezTo>
                  <a:cubicBezTo>
                    <a:pt x="78" y="44"/>
                    <a:pt x="64" y="41"/>
                    <a:pt x="52" y="34"/>
                  </a:cubicBezTo>
                  <a:cubicBezTo>
                    <a:pt x="48" y="32"/>
                    <a:pt x="46" y="30"/>
                    <a:pt x="44" y="28"/>
                  </a:cubicBezTo>
                  <a:cubicBezTo>
                    <a:pt x="31" y="16"/>
                    <a:pt x="22" y="0"/>
                    <a:pt x="0" y="3"/>
                  </a:cubicBezTo>
                  <a:cubicBezTo>
                    <a:pt x="0" y="9"/>
                    <a:pt x="3" y="13"/>
                    <a:pt x="7" y="17"/>
                  </a:cubicBezTo>
                  <a:cubicBezTo>
                    <a:pt x="25" y="31"/>
                    <a:pt x="39" y="50"/>
                    <a:pt x="48" y="70"/>
                  </a:cubicBezTo>
                  <a:cubicBezTo>
                    <a:pt x="57" y="89"/>
                    <a:pt x="72" y="98"/>
                    <a:pt x="86" y="111"/>
                  </a:cubicBezTo>
                  <a:cubicBezTo>
                    <a:pt x="93" y="117"/>
                    <a:pt x="103" y="112"/>
                    <a:pt x="104" y="102"/>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16" name="Freeform 18">
              <a:extLst>
                <a:ext uri="{FF2B5EF4-FFF2-40B4-BE49-F238E27FC236}">
                  <a16:creationId xmlns:a16="http://schemas.microsoft.com/office/drawing/2014/main" id="{7D22F2A6-7C87-E244-D444-54E65C991B2C}"/>
                </a:ext>
              </a:extLst>
            </p:cNvPr>
            <p:cNvSpPr>
              <a:spLocks/>
            </p:cNvSpPr>
            <p:nvPr/>
          </p:nvSpPr>
          <p:spPr bwMode="auto">
            <a:xfrm>
              <a:off x="3972315" y="1824625"/>
              <a:ext cx="404270" cy="140147"/>
            </a:xfrm>
            <a:custGeom>
              <a:avLst/>
              <a:gdLst>
                <a:gd name="T0" fmla="*/ 44 w 170"/>
                <a:gd name="T1" fmla="*/ 35 h 59"/>
                <a:gd name="T2" fmla="*/ 53 w 170"/>
                <a:gd name="T3" fmla="*/ 48 h 59"/>
                <a:gd name="T4" fmla="*/ 95 w 170"/>
                <a:gd name="T5" fmla="*/ 52 h 59"/>
                <a:gd name="T6" fmla="*/ 150 w 170"/>
                <a:gd name="T7" fmla="*/ 51 h 59"/>
                <a:gd name="T8" fmla="*/ 170 w 170"/>
                <a:gd name="T9" fmla="*/ 39 h 59"/>
                <a:gd name="T10" fmla="*/ 151 w 170"/>
                <a:gd name="T11" fmla="*/ 29 h 59"/>
                <a:gd name="T12" fmla="*/ 89 w 170"/>
                <a:gd name="T13" fmla="*/ 30 h 59"/>
                <a:gd name="T14" fmla="*/ 69 w 170"/>
                <a:gd name="T15" fmla="*/ 17 h 59"/>
                <a:gd name="T16" fmla="*/ 61 w 170"/>
                <a:gd name="T17" fmla="*/ 12 h 59"/>
                <a:gd name="T18" fmla="*/ 16 w 170"/>
                <a:gd name="T19" fmla="*/ 2 h 59"/>
                <a:gd name="T20" fmla="*/ 2 w 170"/>
                <a:gd name="T21" fmla="*/ 7 h 59"/>
                <a:gd name="T22" fmla="*/ 11 w 170"/>
                <a:gd name="T23" fmla="*/ 13 h 59"/>
                <a:gd name="T24" fmla="*/ 24 w 170"/>
                <a:gd name="T25" fmla="*/ 17 h 59"/>
                <a:gd name="T26" fmla="*/ 44 w 170"/>
                <a:gd name="T27"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59">
                  <a:moveTo>
                    <a:pt x="44" y="35"/>
                  </a:moveTo>
                  <a:cubicBezTo>
                    <a:pt x="44" y="42"/>
                    <a:pt x="47" y="44"/>
                    <a:pt x="53" y="48"/>
                  </a:cubicBezTo>
                  <a:cubicBezTo>
                    <a:pt x="67" y="56"/>
                    <a:pt x="81" y="47"/>
                    <a:pt x="95" y="52"/>
                  </a:cubicBezTo>
                  <a:cubicBezTo>
                    <a:pt x="112" y="59"/>
                    <a:pt x="132" y="45"/>
                    <a:pt x="150" y="51"/>
                  </a:cubicBezTo>
                  <a:cubicBezTo>
                    <a:pt x="163" y="56"/>
                    <a:pt x="170" y="47"/>
                    <a:pt x="170" y="39"/>
                  </a:cubicBezTo>
                  <a:cubicBezTo>
                    <a:pt x="170" y="30"/>
                    <a:pt x="159" y="30"/>
                    <a:pt x="151" y="29"/>
                  </a:cubicBezTo>
                  <a:cubicBezTo>
                    <a:pt x="130" y="27"/>
                    <a:pt x="110" y="34"/>
                    <a:pt x="89" y="30"/>
                  </a:cubicBezTo>
                  <a:cubicBezTo>
                    <a:pt x="82" y="29"/>
                    <a:pt x="64" y="40"/>
                    <a:pt x="69" y="17"/>
                  </a:cubicBezTo>
                  <a:cubicBezTo>
                    <a:pt x="70" y="14"/>
                    <a:pt x="64" y="11"/>
                    <a:pt x="61" y="12"/>
                  </a:cubicBezTo>
                  <a:cubicBezTo>
                    <a:pt x="45" y="14"/>
                    <a:pt x="31" y="6"/>
                    <a:pt x="16" y="2"/>
                  </a:cubicBezTo>
                  <a:cubicBezTo>
                    <a:pt x="11" y="1"/>
                    <a:pt x="3" y="0"/>
                    <a:pt x="2" y="7"/>
                  </a:cubicBezTo>
                  <a:cubicBezTo>
                    <a:pt x="0" y="13"/>
                    <a:pt x="8" y="10"/>
                    <a:pt x="11" y="13"/>
                  </a:cubicBezTo>
                  <a:cubicBezTo>
                    <a:pt x="14" y="16"/>
                    <a:pt x="19" y="17"/>
                    <a:pt x="24" y="17"/>
                  </a:cubicBezTo>
                  <a:cubicBezTo>
                    <a:pt x="37" y="16"/>
                    <a:pt x="45" y="21"/>
                    <a:pt x="44" y="3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17" name="Freeform 19">
              <a:extLst>
                <a:ext uri="{FF2B5EF4-FFF2-40B4-BE49-F238E27FC236}">
                  <a16:creationId xmlns:a16="http://schemas.microsoft.com/office/drawing/2014/main" id="{4EBC9F7D-3601-6791-83BE-1C70AB47E37C}"/>
                </a:ext>
              </a:extLst>
            </p:cNvPr>
            <p:cNvSpPr>
              <a:spLocks/>
            </p:cNvSpPr>
            <p:nvPr/>
          </p:nvSpPr>
          <p:spPr bwMode="auto">
            <a:xfrm>
              <a:off x="5709326" y="2285492"/>
              <a:ext cx="247952" cy="140147"/>
            </a:xfrm>
            <a:custGeom>
              <a:avLst/>
              <a:gdLst>
                <a:gd name="T0" fmla="*/ 100 w 104"/>
                <a:gd name="T1" fmla="*/ 23 h 59"/>
                <a:gd name="T2" fmla="*/ 64 w 104"/>
                <a:gd name="T3" fmla="*/ 12 h 59"/>
                <a:gd name="T4" fmla="*/ 55 w 104"/>
                <a:gd name="T5" fmla="*/ 13 h 59"/>
                <a:gd name="T6" fmla="*/ 36 w 104"/>
                <a:gd name="T7" fmla="*/ 21 h 59"/>
                <a:gd name="T8" fmla="*/ 27 w 104"/>
                <a:gd name="T9" fmla="*/ 19 h 59"/>
                <a:gd name="T10" fmla="*/ 0 w 104"/>
                <a:gd name="T11" fmla="*/ 23 h 59"/>
                <a:gd name="T12" fmla="*/ 19 w 104"/>
                <a:gd name="T13" fmla="*/ 24 h 59"/>
                <a:gd name="T14" fmla="*/ 18 w 104"/>
                <a:gd name="T15" fmla="*/ 48 h 59"/>
                <a:gd name="T16" fmla="*/ 48 w 104"/>
                <a:gd name="T17" fmla="*/ 57 h 59"/>
                <a:gd name="T18" fmla="*/ 100 w 104"/>
                <a:gd name="T19" fmla="*/ 33 h 59"/>
                <a:gd name="T20" fmla="*/ 100 w 104"/>
                <a:gd name="T2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59">
                  <a:moveTo>
                    <a:pt x="100" y="23"/>
                  </a:moveTo>
                  <a:cubicBezTo>
                    <a:pt x="89" y="13"/>
                    <a:pt x="80" y="0"/>
                    <a:pt x="64" y="12"/>
                  </a:cubicBezTo>
                  <a:cubicBezTo>
                    <a:pt x="62" y="14"/>
                    <a:pt x="58" y="12"/>
                    <a:pt x="55" y="13"/>
                  </a:cubicBezTo>
                  <a:cubicBezTo>
                    <a:pt x="48" y="15"/>
                    <a:pt x="39" y="11"/>
                    <a:pt x="36" y="21"/>
                  </a:cubicBezTo>
                  <a:cubicBezTo>
                    <a:pt x="35" y="23"/>
                    <a:pt x="30" y="23"/>
                    <a:pt x="27" y="19"/>
                  </a:cubicBezTo>
                  <a:cubicBezTo>
                    <a:pt x="18" y="3"/>
                    <a:pt x="9" y="5"/>
                    <a:pt x="0" y="23"/>
                  </a:cubicBezTo>
                  <a:cubicBezTo>
                    <a:pt x="6" y="23"/>
                    <a:pt x="12" y="21"/>
                    <a:pt x="19" y="24"/>
                  </a:cubicBezTo>
                  <a:cubicBezTo>
                    <a:pt x="10" y="32"/>
                    <a:pt x="25" y="40"/>
                    <a:pt x="18" y="48"/>
                  </a:cubicBezTo>
                  <a:cubicBezTo>
                    <a:pt x="29" y="48"/>
                    <a:pt x="39" y="59"/>
                    <a:pt x="48" y="57"/>
                  </a:cubicBezTo>
                  <a:cubicBezTo>
                    <a:pt x="67" y="53"/>
                    <a:pt x="86" y="47"/>
                    <a:pt x="100" y="33"/>
                  </a:cubicBezTo>
                  <a:cubicBezTo>
                    <a:pt x="104" y="29"/>
                    <a:pt x="103" y="26"/>
                    <a:pt x="100" y="23"/>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18" name="Freeform 20">
              <a:extLst>
                <a:ext uri="{FF2B5EF4-FFF2-40B4-BE49-F238E27FC236}">
                  <a16:creationId xmlns:a16="http://schemas.microsoft.com/office/drawing/2014/main" id="{4C1BD319-0515-F094-34F1-45036C6894ED}"/>
                </a:ext>
              </a:extLst>
            </p:cNvPr>
            <p:cNvSpPr>
              <a:spLocks/>
            </p:cNvSpPr>
            <p:nvPr/>
          </p:nvSpPr>
          <p:spPr bwMode="auto">
            <a:xfrm>
              <a:off x="9359877" y="3139848"/>
              <a:ext cx="278946" cy="226391"/>
            </a:xfrm>
            <a:custGeom>
              <a:avLst/>
              <a:gdLst>
                <a:gd name="T0" fmla="*/ 77 w 117"/>
                <a:gd name="T1" fmla="*/ 47 h 95"/>
                <a:gd name="T2" fmla="*/ 50 w 117"/>
                <a:gd name="T3" fmla="*/ 67 h 95"/>
                <a:gd name="T4" fmla="*/ 45 w 117"/>
                <a:gd name="T5" fmla="*/ 67 h 95"/>
                <a:gd name="T6" fmla="*/ 0 w 117"/>
                <a:gd name="T7" fmla="*/ 86 h 95"/>
                <a:gd name="T8" fmla="*/ 31 w 117"/>
                <a:gd name="T9" fmla="*/ 79 h 95"/>
                <a:gd name="T10" fmla="*/ 44 w 117"/>
                <a:gd name="T11" fmla="*/ 81 h 95"/>
                <a:gd name="T12" fmla="*/ 57 w 117"/>
                <a:gd name="T13" fmla="*/ 83 h 95"/>
                <a:gd name="T14" fmla="*/ 61 w 117"/>
                <a:gd name="T15" fmla="*/ 80 h 95"/>
                <a:gd name="T16" fmla="*/ 79 w 117"/>
                <a:gd name="T17" fmla="*/ 77 h 95"/>
                <a:gd name="T18" fmla="*/ 100 w 117"/>
                <a:gd name="T19" fmla="*/ 55 h 95"/>
                <a:gd name="T20" fmla="*/ 104 w 117"/>
                <a:gd name="T21" fmla="*/ 37 h 95"/>
                <a:gd name="T22" fmla="*/ 107 w 117"/>
                <a:gd name="T23" fmla="*/ 10 h 95"/>
                <a:gd name="T24" fmla="*/ 94 w 117"/>
                <a:gd name="T25" fmla="*/ 7 h 95"/>
                <a:gd name="T26" fmla="*/ 90 w 117"/>
                <a:gd name="T27" fmla="*/ 20 h 95"/>
                <a:gd name="T28" fmla="*/ 77 w 117"/>
                <a:gd name="T2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95">
                  <a:moveTo>
                    <a:pt x="77" y="47"/>
                  </a:moveTo>
                  <a:cubicBezTo>
                    <a:pt x="66" y="52"/>
                    <a:pt x="54" y="54"/>
                    <a:pt x="50" y="67"/>
                  </a:cubicBezTo>
                  <a:cubicBezTo>
                    <a:pt x="49" y="69"/>
                    <a:pt x="46" y="67"/>
                    <a:pt x="45" y="67"/>
                  </a:cubicBezTo>
                  <a:cubicBezTo>
                    <a:pt x="29" y="70"/>
                    <a:pt x="12" y="69"/>
                    <a:pt x="0" y="86"/>
                  </a:cubicBezTo>
                  <a:cubicBezTo>
                    <a:pt x="12" y="88"/>
                    <a:pt x="21" y="81"/>
                    <a:pt x="31" y="79"/>
                  </a:cubicBezTo>
                  <a:cubicBezTo>
                    <a:pt x="35" y="78"/>
                    <a:pt x="42" y="76"/>
                    <a:pt x="44" y="81"/>
                  </a:cubicBezTo>
                  <a:cubicBezTo>
                    <a:pt x="47" y="95"/>
                    <a:pt x="52" y="92"/>
                    <a:pt x="57" y="83"/>
                  </a:cubicBezTo>
                  <a:cubicBezTo>
                    <a:pt x="58" y="81"/>
                    <a:pt x="58" y="78"/>
                    <a:pt x="61" y="80"/>
                  </a:cubicBezTo>
                  <a:cubicBezTo>
                    <a:pt x="68" y="85"/>
                    <a:pt x="74" y="80"/>
                    <a:pt x="79" y="77"/>
                  </a:cubicBezTo>
                  <a:cubicBezTo>
                    <a:pt x="89" y="74"/>
                    <a:pt x="102" y="72"/>
                    <a:pt x="100" y="55"/>
                  </a:cubicBezTo>
                  <a:cubicBezTo>
                    <a:pt x="100" y="50"/>
                    <a:pt x="99" y="40"/>
                    <a:pt x="104" y="37"/>
                  </a:cubicBezTo>
                  <a:cubicBezTo>
                    <a:pt x="117" y="29"/>
                    <a:pt x="109" y="19"/>
                    <a:pt x="107" y="10"/>
                  </a:cubicBezTo>
                  <a:cubicBezTo>
                    <a:pt x="104" y="0"/>
                    <a:pt x="98" y="4"/>
                    <a:pt x="94" y="7"/>
                  </a:cubicBezTo>
                  <a:cubicBezTo>
                    <a:pt x="91" y="10"/>
                    <a:pt x="90" y="15"/>
                    <a:pt x="90" y="20"/>
                  </a:cubicBezTo>
                  <a:cubicBezTo>
                    <a:pt x="91" y="31"/>
                    <a:pt x="86" y="42"/>
                    <a:pt x="77" y="47"/>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19" name="Freeform 21">
              <a:extLst>
                <a:ext uri="{FF2B5EF4-FFF2-40B4-BE49-F238E27FC236}">
                  <a16:creationId xmlns:a16="http://schemas.microsoft.com/office/drawing/2014/main" id="{3E9987E5-5EF3-3C11-B03B-C85897922465}"/>
                </a:ext>
              </a:extLst>
            </p:cNvPr>
            <p:cNvSpPr>
              <a:spLocks/>
            </p:cNvSpPr>
            <p:nvPr/>
          </p:nvSpPr>
          <p:spPr bwMode="auto">
            <a:xfrm>
              <a:off x="3489887" y="1834059"/>
              <a:ext cx="269513" cy="126671"/>
            </a:xfrm>
            <a:custGeom>
              <a:avLst/>
              <a:gdLst>
                <a:gd name="T0" fmla="*/ 15 w 113"/>
                <a:gd name="T1" fmla="*/ 21 h 53"/>
                <a:gd name="T2" fmla="*/ 8 w 113"/>
                <a:gd name="T3" fmla="*/ 23 h 53"/>
                <a:gd name="T4" fmla="*/ 0 w 113"/>
                <a:gd name="T5" fmla="*/ 34 h 53"/>
                <a:gd name="T6" fmla="*/ 11 w 113"/>
                <a:gd name="T7" fmla="*/ 37 h 53"/>
                <a:gd name="T8" fmla="*/ 46 w 113"/>
                <a:gd name="T9" fmla="*/ 38 h 53"/>
                <a:gd name="T10" fmla="*/ 32 w 113"/>
                <a:gd name="T11" fmla="*/ 43 h 53"/>
                <a:gd name="T12" fmla="*/ 28 w 113"/>
                <a:gd name="T13" fmla="*/ 46 h 53"/>
                <a:gd name="T14" fmla="*/ 32 w 113"/>
                <a:gd name="T15" fmla="*/ 51 h 53"/>
                <a:gd name="T16" fmla="*/ 42 w 113"/>
                <a:gd name="T17" fmla="*/ 52 h 53"/>
                <a:gd name="T18" fmla="*/ 83 w 113"/>
                <a:gd name="T19" fmla="*/ 39 h 53"/>
                <a:gd name="T20" fmla="*/ 104 w 113"/>
                <a:gd name="T21" fmla="*/ 38 h 53"/>
                <a:gd name="T22" fmla="*/ 113 w 113"/>
                <a:gd name="T23" fmla="*/ 24 h 53"/>
                <a:gd name="T24" fmla="*/ 102 w 113"/>
                <a:gd name="T25" fmla="*/ 19 h 53"/>
                <a:gd name="T26" fmla="*/ 88 w 113"/>
                <a:gd name="T27" fmla="*/ 15 h 53"/>
                <a:gd name="T28" fmla="*/ 73 w 113"/>
                <a:gd name="T29" fmla="*/ 6 h 53"/>
                <a:gd name="T30" fmla="*/ 73 w 113"/>
                <a:gd name="T31" fmla="*/ 24 h 53"/>
                <a:gd name="T32" fmla="*/ 74 w 113"/>
                <a:gd name="T33" fmla="*/ 30 h 53"/>
                <a:gd name="T34" fmla="*/ 59 w 113"/>
                <a:gd name="T35" fmla="*/ 26 h 53"/>
                <a:gd name="T36" fmla="*/ 23 w 113"/>
                <a:gd name="T37" fmla="*/ 8 h 53"/>
                <a:gd name="T38" fmla="*/ 9 w 113"/>
                <a:gd name="T39" fmla="*/ 15 h 53"/>
                <a:gd name="T40" fmla="*/ 15 w 113"/>
                <a:gd name="T4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53">
                  <a:moveTo>
                    <a:pt x="15" y="21"/>
                  </a:moveTo>
                  <a:cubicBezTo>
                    <a:pt x="13" y="21"/>
                    <a:pt x="11" y="23"/>
                    <a:pt x="8" y="23"/>
                  </a:cubicBezTo>
                  <a:cubicBezTo>
                    <a:pt x="3" y="25"/>
                    <a:pt x="0" y="31"/>
                    <a:pt x="0" y="34"/>
                  </a:cubicBezTo>
                  <a:cubicBezTo>
                    <a:pt x="1" y="40"/>
                    <a:pt x="7" y="38"/>
                    <a:pt x="11" y="37"/>
                  </a:cubicBezTo>
                  <a:cubicBezTo>
                    <a:pt x="23" y="34"/>
                    <a:pt x="35" y="35"/>
                    <a:pt x="46" y="38"/>
                  </a:cubicBezTo>
                  <a:cubicBezTo>
                    <a:pt x="44" y="45"/>
                    <a:pt x="38" y="42"/>
                    <a:pt x="32" y="43"/>
                  </a:cubicBezTo>
                  <a:cubicBezTo>
                    <a:pt x="31" y="43"/>
                    <a:pt x="29" y="45"/>
                    <a:pt x="28" y="46"/>
                  </a:cubicBezTo>
                  <a:cubicBezTo>
                    <a:pt x="27" y="50"/>
                    <a:pt x="31" y="49"/>
                    <a:pt x="32" y="51"/>
                  </a:cubicBezTo>
                  <a:cubicBezTo>
                    <a:pt x="35" y="53"/>
                    <a:pt x="39" y="52"/>
                    <a:pt x="42" y="52"/>
                  </a:cubicBezTo>
                  <a:cubicBezTo>
                    <a:pt x="57" y="51"/>
                    <a:pt x="69" y="41"/>
                    <a:pt x="83" y="39"/>
                  </a:cubicBezTo>
                  <a:cubicBezTo>
                    <a:pt x="90" y="38"/>
                    <a:pt x="97" y="41"/>
                    <a:pt x="104" y="38"/>
                  </a:cubicBezTo>
                  <a:cubicBezTo>
                    <a:pt x="111" y="35"/>
                    <a:pt x="113" y="30"/>
                    <a:pt x="113" y="24"/>
                  </a:cubicBezTo>
                  <a:cubicBezTo>
                    <a:pt x="113" y="16"/>
                    <a:pt x="106" y="18"/>
                    <a:pt x="102" y="19"/>
                  </a:cubicBezTo>
                  <a:cubicBezTo>
                    <a:pt x="95" y="21"/>
                    <a:pt x="92" y="21"/>
                    <a:pt x="88" y="15"/>
                  </a:cubicBezTo>
                  <a:cubicBezTo>
                    <a:pt x="85" y="10"/>
                    <a:pt x="84" y="0"/>
                    <a:pt x="73" y="6"/>
                  </a:cubicBezTo>
                  <a:cubicBezTo>
                    <a:pt x="63" y="12"/>
                    <a:pt x="74" y="18"/>
                    <a:pt x="73" y="24"/>
                  </a:cubicBezTo>
                  <a:cubicBezTo>
                    <a:pt x="72" y="25"/>
                    <a:pt x="78" y="25"/>
                    <a:pt x="74" y="30"/>
                  </a:cubicBezTo>
                  <a:cubicBezTo>
                    <a:pt x="69" y="29"/>
                    <a:pt x="62" y="29"/>
                    <a:pt x="59" y="26"/>
                  </a:cubicBezTo>
                  <a:cubicBezTo>
                    <a:pt x="49" y="16"/>
                    <a:pt x="35" y="15"/>
                    <a:pt x="23" y="8"/>
                  </a:cubicBezTo>
                  <a:cubicBezTo>
                    <a:pt x="14" y="4"/>
                    <a:pt x="12" y="12"/>
                    <a:pt x="9" y="15"/>
                  </a:cubicBezTo>
                  <a:cubicBezTo>
                    <a:pt x="5" y="19"/>
                    <a:pt x="13" y="18"/>
                    <a:pt x="15" y="2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20" name="Freeform 22">
              <a:extLst>
                <a:ext uri="{FF2B5EF4-FFF2-40B4-BE49-F238E27FC236}">
                  <a16:creationId xmlns:a16="http://schemas.microsoft.com/office/drawing/2014/main" id="{3B1A9D81-87AD-044F-342A-9AD99D78FD72}"/>
                </a:ext>
              </a:extLst>
            </p:cNvPr>
            <p:cNvSpPr>
              <a:spLocks/>
            </p:cNvSpPr>
            <p:nvPr/>
          </p:nvSpPr>
          <p:spPr bwMode="auto">
            <a:xfrm>
              <a:off x="8448924" y="1602278"/>
              <a:ext cx="179226" cy="145537"/>
            </a:xfrm>
            <a:custGeom>
              <a:avLst/>
              <a:gdLst>
                <a:gd name="T0" fmla="*/ 9 w 75"/>
                <a:gd name="T1" fmla="*/ 38 h 61"/>
                <a:gd name="T2" fmla="*/ 18 w 75"/>
                <a:gd name="T3" fmla="*/ 43 h 61"/>
                <a:gd name="T4" fmla="*/ 58 w 75"/>
                <a:gd name="T5" fmla="*/ 56 h 61"/>
                <a:gd name="T6" fmla="*/ 73 w 75"/>
                <a:gd name="T7" fmla="*/ 38 h 61"/>
                <a:gd name="T8" fmla="*/ 59 w 75"/>
                <a:gd name="T9" fmla="*/ 32 h 61"/>
                <a:gd name="T10" fmla="*/ 48 w 75"/>
                <a:gd name="T11" fmla="*/ 17 h 61"/>
                <a:gd name="T12" fmla="*/ 48 w 75"/>
                <a:gd name="T13" fmla="*/ 12 h 61"/>
                <a:gd name="T14" fmla="*/ 31 w 75"/>
                <a:gd name="T15" fmla="*/ 2 h 61"/>
                <a:gd name="T16" fmla="*/ 13 w 75"/>
                <a:gd name="T17" fmla="*/ 13 h 61"/>
                <a:gd name="T18" fmla="*/ 6 w 75"/>
                <a:gd name="T19" fmla="*/ 29 h 61"/>
                <a:gd name="T20" fmla="*/ 9 w 75"/>
                <a:gd name="T21"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61">
                  <a:moveTo>
                    <a:pt x="9" y="38"/>
                  </a:moveTo>
                  <a:cubicBezTo>
                    <a:pt x="13" y="39"/>
                    <a:pt x="15" y="41"/>
                    <a:pt x="18" y="43"/>
                  </a:cubicBezTo>
                  <a:cubicBezTo>
                    <a:pt x="31" y="48"/>
                    <a:pt x="42" y="57"/>
                    <a:pt x="58" y="56"/>
                  </a:cubicBezTo>
                  <a:cubicBezTo>
                    <a:pt x="73" y="61"/>
                    <a:pt x="71" y="45"/>
                    <a:pt x="73" y="38"/>
                  </a:cubicBezTo>
                  <a:cubicBezTo>
                    <a:pt x="75" y="28"/>
                    <a:pt x="64" y="34"/>
                    <a:pt x="59" y="32"/>
                  </a:cubicBezTo>
                  <a:cubicBezTo>
                    <a:pt x="53" y="29"/>
                    <a:pt x="40" y="31"/>
                    <a:pt x="48" y="17"/>
                  </a:cubicBezTo>
                  <a:cubicBezTo>
                    <a:pt x="49" y="16"/>
                    <a:pt x="49" y="12"/>
                    <a:pt x="48" y="12"/>
                  </a:cubicBezTo>
                  <a:cubicBezTo>
                    <a:pt x="42" y="10"/>
                    <a:pt x="40" y="0"/>
                    <a:pt x="31" y="2"/>
                  </a:cubicBezTo>
                  <a:cubicBezTo>
                    <a:pt x="24" y="3"/>
                    <a:pt x="15" y="3"/>
                    <a:pt x="13" y="13"/>
                  </a:cubicBezTo>
                  <a:cubicBezTo>
                    <a:pt x="12" y="19"/>
                    <a:pt x="8" y="23"/>
                    <a:pt x="6" y="29"/>
                  </a:cubicBezTo>
                  <a:cubicBezTo>
                    <a:pt x="3" y="36"/>
                    <a:pt x="0" y="36"/>
                    <a:pt x="9" y="38"/>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21" name="Freeform 23">
              <a:extLst>
                <a:ext uri="{FF2B5EF4-FFF2-40B4-BE49-F238E27FC236}">
                  <a16:creationId xmlns:a16="http://schemas.microsoft.com/office/drawing/2014/main" id="{7902ECE6-8586-5064-5312-7895EAC691E2}"/>
                </a:ext>
              </a:extLst>
            </p:cNvPr>
            <p:cNvSpPr>
              <a:spLocks/>
            </p:cNvSpPr>
            <p:nvPr/>
          </p:nvSpPr>
          <p:spPr bwMode="auto">
            <a:xfrm>
              <a:off x="10203453" y="5217792"/>
              <a:ext cx="181922" cy="187311"/>
            </a:xfrm>
            <a:custGeom>
              <a:avLst/>
              <a:gdLst>
                <a:gd name="T0" fmla="*/ 57 w 76"/>
                <a:gd name="T1" fmla="*/ 10 h 79"/>
                <a:gd name="T2" fmla="*/ 14 w 76"/>
                <a:gd name="T3" fmla="*/ 52 h 79"/>
                <a:gd name="T4" fmla="*/ 4 w 76"/>
                <a:gd name="T5" fmla="*/ 67 h 79"/>
                <a:gd name="T6" fmla="*/ 24 w 76"/>
                <a:gd name="T7" fmla="*/ 77 h 79"/>
                <a:gd name="T8" fmla="*/ 40 w 76"/>
                <a:gd name="T9" fmla="*/ 68 h 79"/>
                <a:gd name="T10" fmla="*/ 55 w 76"/>
                <a:gd name="T11" fmla="*/ 46 h 79"/>
                <a:gd name="T12" fmla="*/ 75 w 76"/>
                <a:gd name="T13" fmla="*/ 17 h 79"/>
                <a:gd name="T14" fmla="*/ 74 w 76"/>
                <a:gd name="T15" fmla="*/ 10 h 79"/>
                <a:gd name="T16" fmla="*/ 57 w 76"/>
                <a:gd name="T17"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9">
                  <a:moveTo>
                    <a:pt x="57" y="10"/>
                  </a:moveTo>
                  <a:cubicBezTo>
                    <a:pt x="49" y="31"/>
                    <a:pt x="29" y="39"/>
                    <a:pt x="14" y="52"/>
                  </a:cubicBezTo>
                  <a:cubicBezTo>
                    <a:pt x="8" y="56"/>
                    <a:pt x="0" y="60"/>
                    <a:pt x="4" y="67"/>
                  </a:cubicBezTo>
                  <a:cubicBezTo>
                    <a:pt x="7" y="74"/>
                    <a:pt x="15" y="78"/>
                    <a:pt x="24" y="77"/>
                  </a:cubicBezTo>
                  <a:cubicBezTo>
                    <a:pt x="31" y="79"/>
                    <a:pt x="35" y="74"/>
                    <a:pt x="40" y="68"/>
                  </a:cubicBezTo>
                  <a:cubicBezTo>
                    <a:pt x="44" y="61"/>
                    <a:pt x="46" y="51"/>
                    <a:pt x="55" y="46"/>
                  </a:cubicBezTo>
                  <a:cubicBezTo>
                    <a:pt x="66" y="40"/>
                    <a:pt x="71" y="28"/>
                    <a:pt x="75" y="17"/>
                  </a:cubicBezTo>
                  <a:cubicBezTo>
                    <a:pt x="76" y="15"/>
                    <a:pt x="74" y="9"/>
                    <a:pt x="74" y="10"/>
                  </a:cubicBezTo>
                  <a:cubicBezTo>
                    <a:pt x="68" y="17"/>
                    <a:pt x="61" y="0"/>
                    <a:pt x="57" y="1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22" name="Freeform 24">
              <a:extLst>
                <a:ext uri="{FF2B5EF4-FFF2-40B4-BE49-F238E27FC236}">
                  <a16:creationId xmlns:a16="http://schemas.microsoft.com/office/drawing/2014/main" id="{4056631D-D31F-6C00-F6D2-E296ED2CB0EB}"/>
                </a:ext>
              </a:extLst>
            </p:cNvPr>
            <p:cNvSpPr>
              <a:spLocks/>
            </p:cNvSpPr>
            <p:nvPr/>
          </p:nvSpPr>
          <p:spPr bwMode="auto">
            <a:xfrm>
              <a:off x="3828126" y="1958034"/>
              <a:ext cx="150927" cy="138798"/>
            </a:xfrm>
            <a:custGeom>
              <a:avLst/>
              <a:gdLst>
                <a:gd name="T0" fmla="*/ 10 w 63"/>
                <a:gd name="T1" fmla="*/ 27 h 58"/>
                <a:gd name="T2" fmla="*/ 2 w 63"/>
                <a:gd name="T3" fmla="*/ 29 h 58"/>
                <a:gd name="T4" fmla="*/ 7 w 63"/>
                <a:gd name="T5" fmla="*/ 37 h 58"/>
                <a:gd name="T6" fmla="*/ 29 w 63"/>
                <a:gd name="T7" fmla="*/ 53 h 58"/>
                <a:gd name="T8" fmla="*/ 41 w 63"/>
                <a:gd name="T9" fmla="*/ 57 h 58"/>
                <a:gd name="T10" fmla="*/ 60 w 63"/>
                <a:gd name="T11" fmla="*/ 25 h 58"/>
                <a:gd name="T12" fmla="*/ 44 w 63"/>
                <a:gd name="T13" fmla="*/ 26 h 58"/>
                <a:gd name="T14" fmla="*/ 49 w 63"/>
                <a:gd name="T15" fmla="*/ 21 h 58"/>
                <a:gd name="T16" fmla="*/ 55 w 63"/>
                <a:gd name="T17" fmla="*/ 12 h 58"/>
                <a:gd name="T18" fmla="*/ 43 w 63"/>
                <a:gd name="T19" fmla="*/ 4 h 58"/>
                <a:gd name="T20" fmla="*/ 19 w 63"/>
                <a:gd name="T21" fmla="*/ 9 h 58"/>
                <a:gd name="T22" fmla="*/ 13 w 63"/>
                <a:gd name="T23" fmla="*/ 15 h 58"/>
                <a:gd name="T24" fmla="*/ 15 w 63"/>
                <a:gd name="T25" fmla="*/ 20 h 58"/>
                <a:gd name="T26" fmla="*/ 25 w 63"/>
                <a:gd name="T27" fmla="*/ 25 h 58"/>
                <a:gd name="T28" fmla="*/ 10 w 63"/>
                <a:gd name="T29"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58">
                  <a:moveTo>
                    <a:pt x="10" y="27"/>
                  </a:moveTo>
                  <a:cubicBezTo>
                    <a:pt x="8" y="26"/>
                    <a:pt x="3" y="25"/>
                    <a:pt x="2" y="29"/>
                  </a:cubicBezTo>
                  <a:cubicBezTo>
                    <a:pt x="0" y="33"/>
                    <a:pt x="4" y="37"/>
                    <a:pt x="7" y="37"/>
                  </a:cubicBezTo>
                  <a:cubicBezTo>
                    <a:pt x="16" y="40"/>
                    <a:pt x="22" y="47"/>
                    <a:pt x="29" y="53"/>
                  </a:cubicBezTo>
                  <a:cubicBezTo>
                    <a:pt x="32" y="57"/>
                    <a:pt x="37" y="58"/>
                    <a:pt x="41" y="57"/>
                  </a:cubicBezTo>
                  <a:cubicBezTo>
                    <a:pt x="60" y="51"/>
                    <a:pt x="63" y="46"/>
                    <a:pt x="60" y="25"/>
                  </a:cubicBezTo>
                  <a:cubicBezTo>
                    <a:pt x="55" y="28"/>
                    <a:pt x="49" y="27"/>
                    <a:pt x="44" y="26"/>
                  </a:cubicBezTo>
                  <a:cubicBezTo>
                    <a:pt x="44" y="21"/>
                    <a:pt x="47" y="21"/>
                    <a:pt x="49" y="21"/>
                  </a:cubicBezTo>
                  <a:cubicBezTo>
                    <a:pt x="54" y="20"/>
                    <a:pt x="57" y="16"/>
                    <a:pt x="55" y="12"/>
                  </a:cubicBezTo>
                  <a:cubicBezTo>
                    <a:pt x="52" y="8"/>
                    <a:pt x="47" y="0"/>
                    <a:pt x="43" y="4"/>
                  </a:cubicBezTo>
                  <a:cubicBezTo>
                    <a:pt x="36" y="12"/>
                    <a:pt x="27" y="8"/>
                    <a:pt x="19" y="9"/>
                  </a:cubicBezTo>
                  <a:cubicBezTo>
                    <a:pt x="16" y="10"/>
                    <a:pt x="14" y="12"/>
                    <a:pt x="13" y="15"/>
                  </a:cubicBezTo>
                  <a:cubicBezTo>
                    <a:pt x="13" y="17"/>
                    <a:pt x="13" y="20"/>
                    <a:pt x="15" y="20"/>
                  </a:cubicBezTo>
                  <a:cubicBezTo>
                    <a:pt x="20" y="19"/>
                    <a:pt x="27" y="16"/>
                    <a:pt x="25" y="25"/>
                  </a:cubicBezTo>
                  <a:cubicBezTo>
                    <a:pt x="22" y="34"/>
                    <a:pt x="17" y="32"/>
                    <a:pt x="10" y="27"/>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23" name="Freeform 25">
              <a:extLst>
                <a:ext uri="{FF2B5EF4-FFF2-40B4-BE49-F238E27FC236}">
                  <a16:creationId xmlns:a16="http://schemas.microsoft.com/office/drawing/2014/main" id="{9366201A-BBE1-9BE3-F127-AE8A926502FF}"/>
                </a:ext>
              </a:extLst>
            </p:cNvPr>
            <p:cNvSpPr>
              <a:spLocks/>
            </p:cNvSpPr>
            <p:nvPr/>
          </p:nvSpPr>
          <p:spPr bwMode="auto">
            <a:xfrm>
              <a:off x="6027352" y="2709975"/>
              <a:ext cx="123976" cy="121280"/>
            </a:xfrm>
            <a:custGeom>
              <a:avLst/>
              <a:gdLst>
                <a:gd name="T0" fmla="*/ 13 w 52"/>
                <a:gd name="T1" fmla="*/ 51 h 51"/>
                <a:gd name="T2" fmla="*/ 43 w 52"/>
                <a:gd name="T3" fmla="*/ 41 h 51"/>
                <a:gd name="T4" fmla="*/ 43 w 52"/>
                <a:gd name="T5" fmla="*/ 23 h 51"/>
                <a:gd name="T6" fmla="*/ 47 w 52"/>
                <a:gd name="T7" fmla="*/ 15 h 51"/>
                <a:gd name="T8" fmla="*/ 39 w 52"/>
                <a:gd name="T9" fmla="*/ 0 h 51"/>
                <a:gd name="T10" fmla="*/ 9 w 52"/>
                <a:gd name="T11" fmla="*/ 15 h 51"/>
                <a:gd name="T12" fmla="*/ 7 w 52"/>
                <a:gd name="T13" fmla="*/ 22 h 51"/>
                <a:gd name="T14" fmla="*/ 6 w 52"/>
                <a:gd name="T15" fmla="*/ 39 h 51"/>
                <a:gd name="T16" fmla="*/ 13 w 52"/>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13" y="51"/>
                  </a:moveTo>
                  <a:cubicBezTo>
                    <a:pt x="23" y="49"/>
                    <a:pt x="34" y="46"/>
                    <a:pt x="43" y="41"/>
                  </a:cubicBezTo>
                  <a:cubicBezTo>
                    <a:pt x="48" y="38"/>
                    <a:pt x="46" y="29"/>
                    <a:pt x="43" y="23"/>
                  </a:cubicBezTo>
                  <a:cubicBezTo>
                    <a:pt x="42" y="20"/>
                    <a:pt x="45" y="18"/>
                    <a:pt x="47" y="15"/>
                  </a:cubicBezTo>
                  <a:cubicBezTo>
                    <a:pt x="52" y="7"/>
                    <a:pt x="49" y="0"/>
                    <a:pt x="39" y="0"/>
                  </a:cubicBezTo>
                  <a:cubicBezTo>
                    <a:pt x="35" y="0"/>
                    <a:pt x="10" y="12"/>
                    <a:pt x="9" y="15"/>
                  </a:cubicBezTo>
                  <a:cubicBezTo>
                    <a:pt x="8" y="18"/>
                    <a:pt x="6" y="21"/>
                    <a:pt x="7" y="22"/>
                  </a:cubicBezTo>
                  <a:cubicBezTo>
                    <a:pt x="13" y="28"/>
                    <a:pt x="11" y="33"/>
                    <a:pt x="6" y="39"/>
                  </a:cubicBezTo>
                  <a:cubicBezTo>
                    <a:pt x="0" y="47"/>
                    <a:pt x="7" y="51"/>
                    <a:pt x="13" y="5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24" name="Freeform 26">
              <a:extLst>
                <a:ext uri="{FF2B5EF4-FFF2-40B4-BE49-F238E27FC236}">
                  <a16:creationId xmlns:a16="http://schemas.microsoft.com/office/drawing/2014/main" id="{DAEEBFC9-D9A5-7163-EC73-00637DC77BFD}"/>
                </a:ext>
              </a:extLst>
            </p:cNvPr>
            <p:cNvSpPr>
              <a:spLocks/>
            </p:cNvSpPr>
            <p:nvPr/>
          </p:nvSpPr>
          <p:spPr bwMode="auto">
            <a:xfrm>
              <a:off x="9508110" y="1867747"/>
              <a:ext cx="192702" cy="86244"/>
            </a:xfrm>
            <a:custGeom>
              <a:avLst/>
              <a:gdLst>
                <a:gd name="T0" fmla="*/ 16 w 81"/>
                <a:gd name="T1" fmla="*/ 29 h 36"/>
                <a:gd name="T2" fmla="*/ 55 w 81"/>
                <a:gd name="T3" fmla="*/ 22 h 36"/>
                <a:gd name="T4" fmla="*/ 55 w 81"/>
                <a:gd name="T5" fmla="*/ 20 h 36"/>
                <a:gd name="T6" fmla="*/ 65 w 81"/>
                <a:gd name="T7" fmla="*/ 27 h 36"/>
                <a:gd name="T8" fmla="*/ 77 w 81"/>
                <a:gd name="T9" fmla="*/ 23 h 36"/>
                <a:gd name="T10" fmla="*/ 77 w 81"/>
                <a:gd name="T11" fmla="*/ 13 h 36"/>
                <a:gd name="T12" fmla="*/ 48 w 81"/>
                <a:gd name="T13" fmla="*/ 6 h 36"/>
                <a:gd name="T14" fmla="*/ 24 w 81"/>
                <a:gd name="T15" fmla="*/ 4 h 36"/>
                <a:gd name="T16" fmla="*/ 8 w 81"/>
                <a:gd name="T17" fmla="*/ 9 h 36"/>
                <a:gd name="T18" fmla="*/ 3 w 81"/>
                <a:gd name="T19" fmla="*/ 22 h 36"/>
                <a:gd name="T20" fmla="*/ 16 w 81"/>
                <a:gd name="T21"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36">
                  <a:moveTo>
                    <a:pt x="16" y="29"/>
                  </a:moveTo>
                  <a:cubicBezTo>
                    <a:pt x="29" y="26"/>
                    <a:pt x="44" y="36"/>
                    <a:pt x="55" y="22"/>
                  </a:cubicBezTo>
                  <a:cubicBezTo>
                    <a:pt x="56" y="21"/>
                    <a:pt x="55" y="20"/>
                    <a:pt x="55" y="20"/>
                  </a:cubicBezTo>
                  <a:cubicBezTo>
                    <a:pt x="58" y="22"/>
                    <a:pt x="61" y="25"/>
                    <a:pt x="65" y="27"/>
                  </a:cubicBezTo>
                  <a:cubicBezTo>
                    <a:pt x="70" y="30"/>
                    <a:pt x="74" y="29"/>
                    <a:pt x="77" y="23"/>
                  </a:cubicBezTo>
                  <a:cubicBezTo>
                    <a:pt x="79" y="20"/>
                    <a:pt x="81" y="14"/>
                    <a:pt x="77" y="13"/>
                  </a:cubicBezTo>
                  <a:cubicBezTo>
                    <a:pt x="67" y="10"/>
                    <a:pt x="56" y="1"/>
                    <a:pt x="48" y="6"/>
                  </a:cubicBezTo>
                  <a:cubicBezTo>
                    <a:pt x="37" y="13"/>
                    <a:pt x="32" y="8"/>
                    <a:pt x="24" y="4"/>
                  </a:cubicBezTo>
                  <a:cubicBezTo>
                    <a:pt x="17" y="0"/>
                    <a:pt x="12" y="5"/>
                    <a:pt x="8" y="9"/>
                  </a:cubicBezTo>
                  <a:cubicBezTo>
                    <a:pt x="4" y="12"/>
                    <a:pt x="0" y="17"/>
                    <a:pt x="3" y="22"/>
                  </a:cubicBezTo>
                  <a:cubicBezTo>
                    <a:pt x="5" y="27"/>
                    <a:pt x="10" y="31"/>
                    <a:pt x="16" y="29"/>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26" name="Freeform 27">
              <a:extLst>
                <a:ext uri="{FF2B5EF4-FFF2-40B4-BE49-F238E27FC236}">
                  <a16:creationId xmlns:a16="http://schemas.microsoft.com/office/drawing/2014/main" id="{CEC4914A-8854-9037-5B01-679EE0824C3E}"/>
                </a:ext>
              </a:extLst>
            </p:cNvPr>
            <p:cNvSpPr>
              <a:spLocks/>
            </p:cNvSpPr>
            <p:nvPr/>
          </p:nvSpPr>
          <p:spPr bwMode="auto">
            <a:xfrm>
              <a:off x="6706524" y="1648094"/>
              <a:ext cx="216958" cy="76811"/>
            </a:xfrm>
            <a:custGeom>
              <a:avLst/>
              <a:gdLst>
                <a:gd name="T0" fmla="*/ 33 w 91"/>
                <a:gd name="T1" fmla="*/ 15 h 32"/>
                <a:gd name="T2" fmla="*/ 18 w 91"/>
                <a:gd name="T3" fmla="*/ 23 h 32"/>
                <a:gd name="T4" fmla="*/ 91 w 91"/>
                <a:gd name="T5" fmla="*/ 8 h 32"/>
                <a:gd name="T6" fmla="*/ 0 w 91"/>
                <a:gd name="T7" fmla="*/ 1 h 32"/>
                <a:gd name="T8" fmla="*/ 33 w 91"/>
                <a:gd name="T9" fmla="*/ 15 h 32"/>
              </a:gdLst>
              <a:ahLst/>
              <a:cxnLst>
                <a:cxn ang="0">
                  <a:pos x="T0" y="T1"/>
                </a:cxn>
                <a:cxn ang="0">
                  <a:pos x="T2" y="T3"/>
                </a:cxn>
                <a:cxn ang="0">
                  <a:pos x="T4" y="T5"/>
                </a:cxn>
                <a:cxn ang="0">
                  <a:pos x="T6" y="T7"/>
                </a:cxn>
                <a:cxn ang="0">
                  <a:pos x="T8" y="T9"/>
                </a:cxn>
              </a:cxnLst>
              <a:rect l="0" t="0" r="r" b="b"/>
              <a:pathLst>
                <a:path w="91" h="32">
                  <a:moveTo>
                    <a:pt x="33" y="15"/>
                  </a:moveTo>
                  <a:cubicBezTo>
                    <a:pt x="28" y="17"/>
                    <a:pt x="25" y="19"/>
                    <a:pt x="18" y="23"/>
                  </a:cubicBezTo>
                  <a:cubicBezTo>
                    <a:pt x="46" y="27"/>
                    <a:pt x="70" y="32"/>
                    <a:pt x="91" y="8"/>
                  </a:cubicBezTo>
                  <a:cubicBezTo>
                    <a:pt x="60" y="0"/>
                    <a:pt x="30" y="5"/>
                    <a:pt x="0" y="1"/>
                  </a:cubicBezTo>
                  <a:cubicBezTo>
                    <a:pt x="5" y="24"/>
                    <a:pt x="22" y="9"/>
                    <a:pt x="33" y="1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0" name="Freeform 28">
              <a:extLst>
                <a:ext uri="{FF2B5EF4-FFF2-40B4-BE49-F238E27FC236}">
                  <a16:creationId xmlns:a16="http://schemas.microsoft.com/office/drawing/2014/main" id="{4949AEF6-0513-D665-79AF-CA5A707C43B2}"/>
                </a:ext>
              </a:extLst>
            </p:cNvPr>
            <p:cNvSpPr>
              <a:spLocks/>
            </p:cNvSpPr>
            <p:nvPr/>
          </p:nvSpPr>
          <p:spPr bwMode="auto">
            <a:xfrm>
              <a:off x="3783656" y="1834059"/>
              <a:ext cx="180573" cy="102415"/>
            </a:xfrm>
            <a:custGeom>
              <a:avLst/>
              <a:gdLst>
                <a:gd name="T0" fmla="*/ 27 w 76"/>
                <a:gd name="T1" fmla="*/ 8 h 43"/>
                <a:gd name="T2" fmla="*/ 25 w 76"/>
                <a:gd name="T3" fmla="*/ 21 h 43"/>
                <a:gd name="T4" fmla="*/ 13 w 76"/>
                <a:gd name="T5" fmla="*/ 7 h 43"/>
                <a:gd name="T6" fmla="*/ 4 w 76"/>
                <a:gd name="T7" fmla="*/ 4 h 43"/>
                <a:gd name="T8" fmla="*/ 5 w 76"/>
                <a:gd name="T9" fmla="*/ 15 h 43"/>
                <a:gd name="T10" fmla="*/ 34 w 76"/>
                <a:gd name="T11" fmla="*/ 26 h 43"/>
                <a:gd name="T12" fmla="*/ 44 w 76"/>
                <a:gd name="T13" fmla="*/ 28 h 43"/>
                <a:gd name="T14" fmla="*/ 66 w 76"/>
                <a:gd name="T15" fmla="*/ 37 h 43"/>
                <a:gd name="T16" fmla="*/ 70 w 76"/>
                <a:gd name="T17" fmla="*/ 16 h 43"/>
                <a:gd name="T18" fmla="*/ 61 w 76"/>
                <a:gd name="T19" fmla="*/ 7 h 43"/>
                <a:gd name="T20" fmla="*/ 37 w 76"/>
                <a:gd name="T21" fmla="*/ 0 h 43"/>
                <a:gd name="T22" fmla="*/ 27 w 76"/>
                <a:gd name="T23"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3">
                  <a:moveTo>
                    <a:pt x="27" y="8"/>
                  </a:moveTo>
                  <a:cubicBezTo>
                    <a:pt x="26" y="12"/>
                    <a:pt x="26" y="15"/>
                    <a:pt x="25" y="21"/>
                  </a:cubicBezTo>
                  <a:cubicBezTo>
                    <a:pt x="20" y="15"/>
                    <a:pt x="16" y="11"/>
                    <a:pt x="13" y="7"/>
                  </a:cubicBezTo>
                  <a:cubicBezTo>
                    <a:pt x="10" y="4"/>
                    <a:pt x="6" y="2"/>
                    <a:pt x="4" y="4"/>
                  </a:cubicBezTo>
                  <a:cubicBezTo>
                    <a:pt x="0" y="7"/>
                    <a:pt x="2" y="12"/>
                    <a:pt x="5" y="15"/>
                  </a:cubicBezTo>
                  <a:cubicBezTo>
                    <a:pt x="13" y="23"/>
                    <a:pt x="21" y="31"/>
                    <a:pt x="34" y="26"/>
                  </a:cubicBezTo>
                  <a:cubicBezTo>
                    <a:pt x="37" y="25"/>
                    <a:pt x="42" y="23"/>
                    <a:pt x="44" y="28"/>
                  </a:cubicBezTo>
                  <a:cubicBezTo>
                    <a:pt x="48" y="41"/>
                    <a:pt x="53" y="43"/>
                    <a:pt x="66" y="37"/>
                  </a:cubicBezTo>
                  <a:cubicBezTo>
                    <a:pt x="76" y="32"/>
                    <a:pt x="67" y="23"/>
                    <a:pt x="70" y="16"/>
                  </a:cubicBezTo>
                  <a:cubicBezTo>
                    <a:pt x="70" y="14"/>
                    <a:pt x="68" y="6"/>
                    <a:pt x="61" y="7"/>
                  </a:cubicBezTo>
                  <a:cubicBezTo>
                    <a:pt x="53" y="8"/>
                    <a:pt x="46" y="5"/>
                    <a:pt x="37" y="0"/>
                  </a:cubicBezTo>
                  <a:cubicBezTo>
                    <a:pt x="43" y="21"/>
                    <a:pt x="34" y="12"/>
                    <a:pt x="27" y="8"/>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1" name="Freeform 29">
              <a:extLst>
                <a:ext uri="{FF2B5EF4-FFF2-40B4-BE49-F238E27FC236}">
                  <a16:creationId xmlns:a16="http://schemas.microsoft.com/office/drawing/2014/main" id="{F6352914-A599-2A11-657B-29206269E297}"/>
                </a:ext>
              </a:extLst>
            </p:cNvPr>
            <p:cNvSpPr>
              <a:spLocks/>
            </p:cNvSpPr>
            <p:nvPr/>
          </p:nvSpPr>
          <p:spPr bwMode="auto">
            <a:xfrm>
              <a:off x="4196012" y="240138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2" name="Freeform 30">
              <a:extLst>
                <a:ext uri="{FF2B5EF4-FFF2-40B4-BE49-F238E27FC236}">
                  <a16:creationId xmlns:a16="http://schemas.microsoft.com/office/drawing/2014/main" id="{7C534C92-93B1-5375-471F-EE7BBE86C25A}"/>
                </a:ext>
              </a:extLst>
            </p:cNvPr>
            <p:cNvSpPr>
              <a:spLocks/>
            </p:cNvSpPr>
            <p:nvPr/>
          </p:nvSpPr>
          <p:spPr bwMode="auto">
            <a:xfrm>
              <a:off x="9621306" y="2762529"/>
              <a:ext cx="70073" cy="242562"/>
            </a:xfrm>
            <a:custGeom>
              <a:avLst/>
              <a:gdLst>
                <a:gd name="T0" fmla="*/ 1 w 29"/>
                <a:gd name="T1" fmla="*/ 15 h 102"/>
                <a:gd name="T2" fmla="*/ 1 w 29"/>
                <a:gd name="T3" fmla="*/ 91 h 102"/>
                <a:gd name="T4" fmla="*/ 8 w 29"/>
                <a:gd name="T5" fmla="*/ 96 h 102"/>
                <a:gd name="T6" fmla="*/ 17 w 29"/>
                <a:gd name="T7" fmla="*/ 102 h 102"/>
                <a:gd name="T8" fmla="*/ 11 w 29"/>
                <a:gd name="T9" fmla="*/ 90 h 102"/>
                <a:gd name="T10" fmla="*/ 18 w 29"/>
                <a:gd name="T11" fmla="*/ 63 h 102"/>
                <a:gd name="T12" fmla="*/ 23 w 29"/>
                <a:gd name="T13" fmla="*/ 55 h 102"/>
                <a:gd name="T14" fmla="*/ 15 w 29"/>
                <a:gd name="T15" fmla="*/ 11 h 102"/>
                <a:gd name="T16" fmla="*/ 8 w 29"/>
                <a:gd name="T17" fmla="*/ 0 h 102"/>
                <a:gd name="T18" fmla="*/ 1 w 29"/>
                <a:gd name="T19" fmla="*/ 10 h 102"/>
                <a:gd name="T20" fmla="*/ 1 w 29"/>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02">
                  <a:moveTo>
                    <a:pt x="1" y="15"/>
                  </a:moveTo>
                  <a:cubicBezTo>
                    <a:pt x="6" y="40"/>
                    <a:pt x="4" y="66"/>
                    <a:pt x="1" y="91"/>
                  </a:cubicBezTo>
                  <a:cubicBezTo>
                    <a:pt x="1" y="95"/>
                    <a:pt x="0" y="100"/>
                    <a:pt x="8" y="96"/>
                  </a:cubicBezTo>
                  <a:cubicBezTo>
                    <a:pt x="12" y="94"/>
                    <a:pt x="12" y="102"/>
                    <a:pt x="17" y="102"/>
                  </a:cubicBezTo>
                  <a:cubicBezTo>
                    <a:pt x="18" y="96"/>
                    <a:pt x="14" y="94"/>
                    <a:pt x="11" y="90"/>
                  </a:cubicBezTo>
                  <a:cubicBezTo>
                    <a:pt x="4" y="81"/>
                    <a:pt x="9" y="61"/>
                    <a:pt x="18" y="63"/>
                  </a:cubicBezTo>
                  <a:cubicBezTo>
                    <a:pt x="29" y="64"/>
                    <a:pt x="24" y="60"/>
                    <a:pt x="23" y="55"/>
                  </a:cubicBezTo>
                  <a:cubicBezTo>
                    <a:pt x="21" y="40"/>
                    <a:pt x="10" y="28"/>
                    <a:pt x="15" y="11"/>
                  </a:cubicBezTo>
                  <a:cubicBezTo>
                    <a:pt x="16" y="8"/>
                    <a:pt x="13" y="0"/>
                    <a:pt x="8" y="0"/>
                  </a:cubicBezTo>
                  <a:cubicBezTo>
                    <a:pt x="5" y="0"/>
                    <a:pt x="1" y="5"/>
                    <a:pt x="1" y="10"/>
                  </a:cubicBezTo>
                  <a:cubicBezTo>
                    <a:pt x="1" y="12"/>
                    <a:pt x="1" y="13"/>
                    <a:pt x="1" y="1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3" name="Freeform 31">
              <a:extLst>
                <a:ext uri="{FF2B5EF4-FFF2-40B4-BE49-F238E27FC236}">
                  <a16:creationId xmlns:a16="http://schemas.microsoft.com/office/drawing/2014/main" id="{0041B01A-2BC4-DFED-D15D-188FBA52A335}"/>
                </a:ext>
              </a:extLst>
            </p:cNvPr>
            <p:cNvSpPr>
              <a:spLocks/>
            </p:cNvSpPr>
            <p:nvPr/>
          </p:nvSpPr>
          <p:spPr bwMode="auto">
            <a:xfrm>
              <a:off x="10377289" y="5122114"/>
              <a:ext cx="114544" cy="130714"/>
            </a:xfrm>
            <a:custGeom>
              <a:avLst/>
              <a:gdLst>
                <a:gd name="T0" fmla="*/ 22 w 48"/>
                <a:gd name="T1" fmla="*/ 4 h 55"/>
                <a:gd name="T2" fmla="*/ 12 w 48"/>
                <a:gd name="T3" fmla="*/ 4 h 55"/>
                <a:gd name="T4" fmla="*/ 2 w 48"/>
                <a:gd name="T5" fmla="*/ 27 h 55"/>
                <a:gd name="T6" fmla="*/ 12 w 48"/>
                <a:gd name="T7" fmla="*/ 37 h 55"/>
                <a:gd name="T8" fmla="*/ 14 w 48"/>
                <a:gd name="T9" fmla="*/ 46 h 55"/>
                <a:gd name="T10" fmla="*/ 14 w 48"/>
                <a:gd name="T11" fmla="*/ 54 h 55"/>
                <a:gd name="T12" fmla="*/ 24 w 48"/>
                <a:gd name="T13" fmla="*/ 52 h 55"/>
                <a:gd name="T14" fmla="*/ 47 w 48"/>
                <a:gd name="T15" fmla="*/ 17 h 55"/>
                <a:gd name="T16" fmla="*/ 47 w 48"/>
                <a:gd name="T17" fmla="*/ 9 h 55"/>
                <a:gd name="T18" fmla="*/ 22 w 48"/>
                <a:gd name="T1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5">
                  <a:moveTo>
                    <a:pt x="22" y="4"/>
                  </a:moveTo>
                  <a:cubicBezTo>
                    <a:pt x="21" y="0"/>
                    <a:pt x="12" y="3"/>
                    <a:pt x="12" y="4"/>
                  </a:cubicBezTo>
                  <a:cubicBezTo>
                    <a:pt x="12" y="13"/>
                    <a:pt x="5" y="19"/>
                    <a:pt x="2" y="27"/>
                  </a:cubicBezTo>
                  <a:cubicBezTo>
                    <a:pt x="0" y="34"/>
                    <a:pt x="10" y="32"/>
                    <a:pt x="12" y="37"/>
                  </a:cubicBezTo>
                  <a:cubicBezTo>
                    <a:pt x="13" y="40"/>
                    <a:pt x="15" y="43"/>
                    <a:pt x="14" y="46"/>
                  </a:cubicBezTo>
                  <a:cubicBezTo>
                    <a:pt x="14" y="49"/>
                    <a:pt x="10" y="52"/>
                    <a:pt x="14" y="54"/>
                  </a:cubicBezTo>
                  <a:cubicBezTo>
                    <a:pt x="17" y="55"/>
                    <a:pt x="22" y="55"/>
                    <a:pt x="24" y="52"/>
                  </a:cubicBezTo>
                  <a:cubicBezTo>
                    <a:pt x="30" y="39"/>
                    <a:pt x="37" y="27"/>
                    <a:pt x="47" y="17"/>
                  </a:cubicBezTo>
                  <a:cubicBezTo>
                    <a:pt x="48" y="16"/>
                    <a:pt x="47" y="13"/>
                    <a:pt x="47" y="9"/>
                  </a:cubicBezTo>
                  <a:cubicBezTo>
                    <a:pt x="36" y="14"/>
                    <a:pt x="28" y="18"/>
                    <a:pt x="22" y="4"/>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4" name="Freeform 32">
              <a:extLst>
                <a:ext uri="{FF2B5EF4-FFF2-40B4-BE49-F238E27FC236}">
                  <a16:creationId xmlns:a16="http://schemas.microsoft.com/office/drawing/2014/main" id="{0CFC07A5-439F-1784-1CC0-72AC676FF93A}"/>
                </a:ext>
              </a:extLst>
            </p:cNvPr>
            <p:cNvSpPr>
              <a:spLocks/>
            </p:cNvSpPr>
            <p:nvPr/>
          </p:nvSpPr>
          <p:spPr bwMode="auto">
            <a:xfrm>
              <a:off x="4010047" y="2187121"/>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5" name="Freeform 33">
              <a:extLst>
                <a:ext uri="{FF2B5EF4-FFF2-40B4-BE49-F238E27FC236}">
                  <a16:creationId xmlns:a16="http://schemas.microsoft.com/office/drawing/2014/main" id="{0F905FE8-3FA0-D904-19B0-381453611B92}"/>
                </a:ext>
              </a:extLst>
            </p:cNvPr>
            <p:cNvSpPr>
              <a:spLocks/>
            </p:cNvSpPr>
            <p:nvPr/>
          </p:nvSpPr>
          <p:spPr bwMode="auto">
            <a:xfrm>
              <a:off x="3352436" y="1803064"/>
              <a:ext cx="164402" cy="83549"/>
            </a:xfrm>
            <a:custGeom>
              <a:avLst/>
              <a:gdLst>
                <a:gd name="T0" fmla="*/ 13 w 69"/>
                <a:gd name="T1" fmla="*/ 32 h 35"/>
                <a:gd name="T2" fmla="*/ 21 w 69"/>
                <a:gd name="T3" fmla="*/ 33 h 35"/>
                <a:gd name="T4" fmla="*/ 39 w 69"/>
                <a:gd name="T5" fmla="*/ 23 h 35"/>
                <a:gd name="T6" fmla="*/ 48 w 69"/>
                <a:gd name="T7" fmla="*/ 22 h 35"/>
                <a:gd name="T8" fmla="*/ 57 w 69"/>
                <a:gd name="T9" fmla="*/ 24 h 35"/>
                <a:gd name="T10" fmla="*/ 68 w 69"/>
                <a:gd name="T11" fmla="*/ 4 h 35"/>
                <a:gd name="T12" fmla="*/ 57 w 69"/>
                <a:gd name="T13" fmla="*/ 4 h 35"/>
                <a:gd name="T14" fmla="*/ 45 w 69"/>
                <a:gd name="T15" fmla="*/ 3 h 35"/>
                <a:gd name="T16" fmla="*/ 35 w 69"/>
                <a:gd name="T17" fmla="*/ 7 h 35"/>
                <a:gd name="T18" fmla="*/ 11 w 69"/>
                <a:gd name="T19" fmla="*/ 22 h 35"/>
                <a:gd name="T20" fmla="*/ 1 w 69"/>
                <a:gd name="T21" fmla="*/ 30 h 35"/>
                <a:gd name="T22" fmla="*/ 13 w 69"/>
                <a:gd name="T23"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35">
                  <a:moveTo>
                    <a:pt x="13" y="32"/>
                  </a:moveTo>
                  <a:cubicBezTo>
                    <a:pt x="16" y="32"/>
                    <a:pt x="18" y="33"/>
                    <a:pt x="21" y="33"/>
                  </a:cubicBezTo>
                  <a:cubicBezTo>
                    <a:pt x="29" y="34"/>
                    <a:pt x="37" y="35"/>
                    <a:pt x="39" y="23"/>
                  </a:cubicBezTo>
                  <a:cubicBezTo>
                    <a:pt x="41" y="12"/>
                    <a:pt x="44" y="16"/>
                    <a:pt x="48" y="22"/>
                  </a:cubicBezTo>
                  <a:cubicBezTo>
                    <a:pt x="51" y="27"/>
                    <a:pt x="53" y="27"/>
                    <a:pt x="57" y="24"/>
                  </a:cubicBezTo>
                  <a:cubicBezTo>
                    <a:pt x="64" y="18"/>
                    <a:pt x="69" y="12"/>
                    <a:pt x="68" y="4"/>
                  </a:cubicBezTo>
                  <a:cubicBezTo>
                    <a:pt x="68" y="0"/>
                    <a:pt x="61" y="1"/>
                    <a:pt x="57" y="4"/>
                  </a:cubicBezTo>
                  <a:cubicBezTo>
                    <a:pt x="53" y="6"/>
                    <a:pt x="49" y="5"/>
                    <a:pt x="45" y="3"/>
                  </a:cubicBezTo>
                  <a:cubicBezTo>
                    <a:pt x="41" y="1"/>
                    <a:pt x="38" y="5"/>
                    <a:pt x="35" y="7"/>
                  </a:cubicBezTo>
                  <a:cubicBezTo>
                    <a:pt x="28" y="13"/>
                    <a:pt x="20" y="19"/>
                    <a:pt x="11" y="22"/>
                  </a:cubicBezTo>
                  <a:cubicBezTo>
                    <a:pt x="6" y="23"/>
                    <a:pt x="0" y="24"/>
                    <a:pt x="1" y="30"/>
                  </a:cubicBezTo>
                  <a:cubicBezTo>
                    <a:pt x="2" y="35"/>
                    <a:pt x="9" y="31"/>
                    <a:pt x="13" y="32"/>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6" name="Freeform 34">
              <a:extLst>
                <a:ext uri="{FF2B5EF4-FFF2-40B4-BE49-F238E27FC236}">
                  <a16:creationId xmlns:a16="http://schemas.microsoft.com/office/drawing/2014/main" id="{1753F617-81B7-B314-C7D8-1B82946AB29A}"/>
                </a:ext>
              </a:extLst>
            </p:cNvPr>
            <p:cNvSpPr>
              <a:spLocks/>
            </p:cNvSpPr>
            <p:nvPr/>
          </p:nvSpPr>
          <p:spPr bwMode="auto">
            <a:xfrm>
              <a:off x="3759400" y="1700650"/>
              <a:ext cx="161708" cy="87592"/>
            </a:xfrm>
            <a:custGeom>
              <a:avLst/>
              <a:gdLst>
                <a:gd name="T0" fmla="*/ 4 w 68"/>
                <a:gd name="T1" fmla="*/ 12 h 37"/>
                <a:gd name="T2" fmla="*/ 21 w 68"/>
                <a:gd name="T3" fmla="*/ 18 h 37"/>
                <a:gd name="T4" fmla="*/ 10 w 68"/>
                <a:gd name="T5" fmla="*/ 28 h 37"/>
                <a:gd name="T6" fmla="*/ 53 w 68"/>
                <a:gd name="T7" fmla="*/ 35 h 37"/>
                <a:gd name="T8" fmla="*/ 64 w 68"/>
                <a:gd name="T9" fmla="*/ 33 h 37"/>
                <a:gd name="T10" fmla="*/ 60 w 68"/>
                <a:gd name="T11" fmla="*/ 23 h 37"/>
                <a:gd name="T12" fmla="*/ 5 w 68"/>
                <a:gd name="T13" fmla="*/ 3 h 37"/>
                <a:gd name="T14" fmla="*/ 0 w 68"/>
                <a:gd name="T15" fmla="*/ 7 h 37"/>
                <a:gd name="T16" fmla="*/ 4 w 68"/>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7">
                  <a:moveTo>
                    <a:pt x="4" y="12"/>
                  </a:moveTo>
                  <a:cubicBezTo>
                    <a:pt x="9" y="15"/>
                    <a:pt x="17" y="12"/>
                    <a:pt x="21" y="18"/>
                  </a:cubicBezTo>
                  <a:cubicBezTo>
                    <a:pt x="19" y="23"/>
                    <a:pt x="11" y="19"/>
                    <a:pt x="10" y="28"/>
                  </a:cubicBezTo>
                  <a:cubicBezTo>
                    <a:pt x="26" y="22"/>
                    <a:pt x="40" y="27"/>
                    <a:pt x="53" y="35"/>
                  </a:cubicBezTo>
                  <a:cubicBezTo>
                    <a:pt x="56" y="37"/>
                    <a:pt x="61" y="36"/>
                    <a:pt x="64" y="33"/>
                  </a:cubicBezTo>
                  <a:cubicBezTo>
                    <a:pt x="68" y="27"/>
                    <a:pt x="62" y="25"/>
                    <a:pt x="60" y="23"/>
                  </a:cubicBezTo>
                  <a:cubicBezTo>
                    <a:pt x="44" y="11"/>
                    <a:pt x="27" y="0"/>
                    <a:pt x="5" y="3"/>
                  </a:cubicBezTo>
                  <a:cubicBezTo>
                    <a:pt x="2" y="3"/>
                    <a:pt x="0" y="4"/>
                    <a:pt x="0" y="7"/>
                  </a:cubicBezTo>
                  <a:cubicBezTo>
                    <a:pt x="0" y="9"/>
                    <a:pt x="2" y="11"/>
                    <a:pt x="4" y="12"/>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7" name="Freeform 35">
              <a:extLst>
                <a:ext uri="{FF2B5EF4-FFF2-40B4-BE49-F238E27FC236}">
                  <a16:creationId xmlns:a16="http://schemas.microsoft.com/office/drawing/2014/main" id="{44820152-8BE4-072D-8FCF-0351B82A194D}"/>
                </a:ext>
              </a:extLst>
            </p:cNvPr>
            <p:cNvSpPr>
              <a:spLocks/>
            </p:cNvSpPr>
            <p:nvPr/>
          </p:nvSpPr>
          <p:spPr bwMode="auto">
            <a:xfrm>
              <a:off x="8754822" y="4320315"/>
              <a:ext cx="227738" cy="86244"/>
            </a:xfrm>
            <a:custGeom>
              <a:avLst/>
              <a:gdLst>
                <a:gd name="T0" fmla="*/ 96 w 96"/>
                <a:gd name="T1" fmla="*/ 33 h 36"/>
                <a:gd name="T2" fmla="*/ 74 w 96"/>
                <a:gd name="T3" fmla="*/ 24 h 36"/>
                <a:gd name="T4" fmla="*/ 53 w 96"/>
                <a:gd name="T5" fmla="*/ 15 h 36"/>
                <a:gd name="T6" fmla="*/ 30 w 96"/>
                <a:gd name="T7" fmla="*/ 11 h 36"/>
                <a:gd name="T8" fmla="*/ 0 w 96"/>
                <a:gd name="T9" fmla="*/ 14 h 36"/>
                <a:gd name="T10" fmla="*/ 35 w 96"/>
                <a:gd name="T11" fmla="*/ 21 h 36"/>
                <a:gd name="T12" fmla="*/ 41 w 96"/>
                <a:gd name="T13" fmla="*/ 24 h 36"/>
                <a:gd name="T14" fmla="*/ 96 w 96"/>
                <a:gd name="T15" fmla="*/ 3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36">
                  <a:moveTo>
                    <a:pt x="96" y="33"/>
                  </a:moveTo>
                  <a:cubicBezTo>
                    <a:pt x="88" y="24"/>
                    <a:pt x="76" y="30"/>
                    <a:pt x="74" y="24"/>
                  </a:cubicBezTo>
                  <a:cubicBezTo>
                    <a:pt x="69" y="13"/>
                    <a:pt x="61" y="16"/>
                    <a:pt x="53" y="15"/>
                  </a:cubicBezTo>
                  <a:cubicBezTo>
                    <a:pt x="45" y="14"/>
                    <a:pt x="38" y="14"/>
                    <a:pt x="30" y="11"/>
                  </a:cubicBezTo>
                  <a:cubicBezTo>
                    <a:pt x="21" y="7"/>
                    <a:pt x="9" y="0"/>
                    <a:pt x="0" y="14"/>
                  </a:cubicBezTo>
                  <a:cubicBezTo>
                    <a:pt x="11" y="19"/>
                    <a:pt x="21" y="26"/>
                    <a:pt x="35" y="21"/>
                  </a:cubicBezTo>
                  <a:cubicBezTo>
                    <a:pt x="36" y="21"/>
                    <a:pt x="39" y="23"/>
                    <a:pt x="41" y="24"/>
                  </a:cubicBezTo>
                  <a:cubicBezTo>
                    <a:pt x="57" y="36"/>
                    <a:pt x="76" y="33"/>
                    <a:pt x="96" y="33"/>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8" name="Freeform 36">
              <a:extLst>
                <a:ext uri="{FF2B5EF4-FFF2-40B4-BE49-F238E27FC236}">
                  <a16:creationId xmlns:a16="http://schemas.microsoft.com/office/drawing/2014/main" id="{66A23D51-4707-2FED-15A5-D3B496CC5207}"/>
                </a:ext>
              </a:extLst>
            </p:cNvPr>
            <p:cNvSpPr>
              <a:spLocks/>
            </p:cNvSpPr>
            <p:nvPr/>
          </p:nvSpPr>
          <p:spPr bwMode="auto">
            <a:xfrm>
              <a:off x="8616022" y="1704693"/>
              <a:ext cx="142841" cy="83549"/>
            </a:xfrm>
            <a:custGeom>
              <a:avLst/>
              <a:gdLst>
                <a:gd name="T0" fmla="*/ 52 w 60"/>
                <a:gd name="T1" fmla="*/ 24 h 35"/>
                <a:gd name="T2" fmla="*/ 56 w 60"/>
                <a:gd name="T3" fmla="*/ 14 h 35"/>
                <a:gd name="T4" fmla="*/ 6 w 60"/>
                <a:gd name="T5" fmla="*/ 18 h 35"/>
                <a:gd name="T6" fmla="*/ 0 w 60"/>
                <a:gd name="T7" fmla="*/ 30 h 35"/>
                <a:gd name="T8" fmla="*/ 52 w 60"/>
                <a:gd name="T9" fmla="*/ 24 h 35"/>
              </a:gdLst>
              <a:ahLst/>
              <a:cxnLst>
                <a:cxn ang="0">
                  <a:pos x="T0" y="T1"/>
                </a:cxn>
                <a:cxn ang="0">
                  <a:pos x="T2" y="T3"/>
                </a:cxn>
                <a:cxn ang="0">
                  <a:pos x="T4" y="T5"/>
                </a:cxn>
                <a:cxn ang="0">
                  <a:pos x="T6" y="T7"/>
                </a:cxn>
                <a:cxn ang="0">
                  <a:pos x="T8" y="T9"/>
                </a:cxn>
              </a:cxnLst>
              <a:rect l="0" t="0" r="r" b="b"/>
              <a:pathLst>
                <a:path w="60" h="35">
                  <a:moveTo>
                    <a:pt x="52" y="24"/>
                  </a:moveTo>
                  <a:cubicBezTo>
                    <a:pt x="57" y="23"/>
                    <a:pt x="60" y="19"/>
                    <a:pt x="56" y="14"/>
                  </a:cubicBezTo>
                  <a:cubicBezTo>
                    <a:pt x="43" y="0"/>
                    <a:pt x="16" y="3"/>
                    <a:pt x="6" y="18"/>
                  </a:cubicBezTo>
                  <a:cubicBezTo>
                    <a:pt x="4" y="22"/>
                    <a:pt x="2" y="25"/>
                    <a:pt x="0" y="30"/>
                  </a:cubicBezTo>
                  <a:cubicBezTo>
                    <a:pt x="19" y="35"/>
                    <a:pt x="35" y="27"/>
                    <a:pt x="52" y="24"/>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39" name="Freeform 37">
              <a:extLst>
                <a:ext uri="{FF2B5EF4-FFF2-40B4-BE49-F238E27FC236}">
                  <a16:creationId xmlns:a16="http://schemas.microsoft.com/office/drawing/2014/main" id="{DEBB5C79-F3C9-79F1-0ADC-DD953C847A81}"/>
                </a:ext>
              </a:extLst>
            </p:cNvPr>
            <p:cNvSpPr>
              <a:spLocks/>
            </p:cNvSpPr>
            <p:nvPr/>
          </p:nvSpPr>
          <p:spPr bwMode="auto">
            <a:xfrm>
              <a:off x="9576836" y="3022610"/>
              <a:ext cx="145537" cy="114543"/>
            </a:xfrm>
            <a:custGeom>
              <a:avLst/>
              <a:gdLst>
                <a:gd name="T0" fmla="*/ 19 w 61"/>
                <a:gd name="T1" fmla="*/ 8 h 48"/>
                <a:gd name="T2" fmla="*/ 8 w 61"/>
                <a:gd name="T3" fmla="*/ 29 h 48"/>
                <a:gd name="T4" fmla="*/ 6 w 61"/>
                <a:gd name="T5" fmla="*/ 48 h 48"/>
                <a:gd name="T6" fmla="*/ 21 w 61"/>
                <a:gd name="T7" fmla="*/ 37 h 48"/>
                <a:gd name="T8" fmla="*/ 29 w 61"/>
                <a:gd name="T9" fmla="*/ 41 h 48"/>
                <a:gd name="T10" fmla="*/ 57 w 61"/>
                <a:gd name="T11" fmla="*/ 25 h 48"/>
                <a:gd name="T12" fmla="*/ 55 w 61"/>
                <a:gd name="T13" fmla="*/ 17 h 48"/>
                <a:gd name="T14" fmla="*/ 26 w 61"/>
                <a:gd name="T15" fmla="*/ 4 h 48"/>
                <a:gd name="T16" fmla="*/ 21 w 61"/>
                <a:gd name="T17" fmla="*/ 2 h 48"/>
                <a:gd name="T18" fmla="*/ 19 w 61"/>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8">
                  <a:moveTo>
                    <a:pt x="19" y="8"/>
                  </a:moveTo>
                  <a:cubicBezTo>
                    <a:pt x="18" y="16"/>
                    <a:pt x="17" y="24"/>
                    <a:pt x="8" y="29"/>
                  </a:cubicBezTo>
                  <a:cubicBezTo>
                    <a:pt x="1" y="33"/>
                    <a:pt x="0" y="40"/>
                    <a:pt x="6" y="48"/>
                  </a:cubicBezTo>
                  <a:cubicBezTo>
                    <a:pt x="4" y="33"/>
                    <a:pt x="14" y="38"/>
                    <a:pt x="21" y="37"/>
                  </a:cubicBezTo>
                  <a:cubicBezTo>
                    <a:pt x="25" y="37"/>
                    <a:pt x="28" y="41"/>
                    <a:pt x="29" y="41"/>
                  </a:cubicBezTo>
                  <a:cubicBezTo>
                    <a:pt x="36" y="32"/>
                    <a:pt x="49" y="33"/>
                    <a:pt x="57" y="25"/>
                  </a:cubicBezTo>
                  <a:cubicBezTo>
                    <a:pt x="61" y="20"/>
                    <a:pt x="57" y="17"/>
                    <a:pt x="55" y="17"/>
                  </a:cubicBezTo>
                  <a:cubicBezTo>
                    <a:pt x="40" y="24"/>
                    <a:pt x="34" y="11"/>
                    <a:pt x="26" y="4"/>
                  </a:cubicBezTo>
                  <a:cubicBezTo>
                    <a:pt x="25" y="3"/>
                    <a:pt x="24" y="0"/>
                    <a:pt x="21" y="2"/>
                  </a:cubicBezTo>
                  <a:cubicBezTo>
                    <a:pt x="19" y="3"/>
                    <a:pt x="19" y="5"/>
                    <a:pt x="19" y="8"/>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0" name="Freeform 38">
              <a:extLst>
                <a:ext uri="{FF2B5EF4-FFF2-40B4-BE49-F238E27FC236}">
                  <a16:creationId xmlns:a16="http://schemas.microsoft.com/office/drawing/2014/main" id="{155979C6-372B-6F02-636A-0EF3F3BA36BF}"/>
                </a:ext>
              </a:extLst>
            </p:cNvPr>
            <p:cNvSpPr>
              <a:spLocks/>
            </p:cNvSpPr>
            <p:nvPr/>
          </p:nvSpPr>
          <p:spPr bwMode="auto">
            <a:xfrm>
              <a:off x="9059371" y="4196338"/>
              <a:ext cx="109154" cy="111847"/>
            </a:xfrm>
            <a:custGeom>
              <a:avLst/>
              <a:gdLst>
                <a:gd name="T0" fmla="*/ 7 w 46"/>
                <a:gd name="T1" fmla="*/ 17 h 47"/>
                <a:gd name="T2" fmla="*/ 8 w 46"/>
                <a:gd name="T3" fmla="*/ 36 h 47"/>
                <a:gd name="T4" fmla="*/ 20 w 46"/>
                <a:gd name="T5" fmla="*/ 29 h 47"/>
                <a:gd name="T6" fmla="*/ 27 w 46"/>
                <a:gd name="T7" fmla="*/ 40 h 47"/>
                <a:gd name="T8" fmla="*/ 34 w 46"/>
                <a:gd name="T9" fmla="*/ 45 h 47"/>
                <a:gd name="T10" fmla="*/ 38 w 46"/>
                <a:gd name="T11" fmla="*/ 37 h 47"/>
                <a:gd name="T12" fmla="*/ 36 w 46"/>
                <a:gd name="T13" fmla="*/ 25 h 47"/>
                <a:gd name="T14" fmla="*/ 39 w 46"/>
                <a:gd name="T15" fmla="*/ 14 h 47"/>
                <a:gd name="T16" fmla="*/ 46 w 46"/>
                <a:gd name="T17" fmla="*/ 8 h 47"/>
                <a:gd name="T18" fmla="*/ 14 w 46"/>
                <a:gd name="T19" fmla="*/ 5 h 47"/>
                <a:gd name="T20" fmla="*/ 7 w 46"/>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7">
                  <a:moveTo>
                    <a:pt x="7" y="17"/>
                  </a:moveTo>
                  <a:cubicBezTo>
                    <a:pt x="2" y="24"/>
                    <a:pt x="0" y="30"/>
                    <a:pt x="8" y="36"/>
                  </a:cubicBezTo>
                  <a:cubicBezTo>
                    <a:pt x="17" y="43"/>
                    <a:pt x="14" y="28"/>
                    <a:pt x="20" y="29"/>
                  </a:cubicBezTo>
                  <a:cubicBezTo>
                    <a:pt x="25" y="31"/>
                    <a:pt x="24" y="36"/>
                    <a:pt x="27" y="40"/>
                  </a:cubicBezTo>
                  <a:cubicBezTo>
                    <a:pt x="29" y="42"/>
                    <a:pt x="30" y="47"/>
                    <a:pt x="34" y="45"/>
                  </a:cubicBezTo>
                  <a:cubicBezTo>
                    <a:pt x="38" y="44"/>
                    <a:pt x="41" y="40"/>
                    <a:pt x="38" y="37"/>
                  </a:cubicBezTo>
                  <a:cubicBezTo>
                    <a:pt x="36" y="33"/>
                    <a:pt x="41" y="29"/>
                    <a:pt x="36" y="25"/>
                  </a:cubicBezTo>
                  <a:cubicBezTo>
                    <a:pt x="29" y="20"/>
                    <a:pt x="35" y="16"/>
                    <a:pt x="39" y="14"/>
                  </a:cubicBezTo>
                  <a:cubicBezTo>
                    <a:pt x="41" y="12"/>
                    <a:pt x="46" y="13"/>
                    <a:pt x="46" y="8"/>
                  </a:cubicBezTo>
                  <a:cubicBezTo>
                    <a:pt x="36" y="0"/>
                    <a:pt x="22" y="25"/>
                    <a:pt x="14" y="5"/>
                  </a:cubicBezTo>
                  <a:cubicBezTo>
                    <a:pt x="6" y="6"/>
                    <a:pt x="11" y="14"/>
                    <a:pt x="7" y="17"/>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1" name="Freeform 39">
              <a:extLst>
                <a:ext uri="{FF2B5EF4-FFF2-40B4-BE49-F238E27FC236}">
                  <a16:creationId xmlns:a16="http://schemas.microsoft.com/office/drawing/2014/main" id="{98EB8C3A-FB51-3901-7621-CBED5547E191}"/>
                </a:ext>
              </a:extLst>
            </p:cNvPr>
            <p:cNvSpPr>
              <a:spLocks/>
            </p:cNvSpPr>
            <p:nvPr/>
          </p:nvSpPr>
          <p:spPr bwMode="auto">
            <a:xfrm>
              <a:off x="4291689" y="3618233"/>
              <a:ext cx="207525" cy="88939"/>
            </a:xfrm>
            <a:custGeom>
              <a:avLst/>
              <a:gdLst>
                <a:gd name="T0" fmla="*/ 22 w 87"/>
                <a:gd name="T1" fmla="*/ 4 h 37"/>
                <a:gd name="T2" fmla="*/ 0 w 87"/>
                <a:gd name="T3" fmla="*/ 9 h 37"/>
                <a:gd name="T4" fmla="*/ 7 w 87"/>
                <a:gd name="T5" fmla="*/ 7 h 37"/>
                <a:gd name="T6" fmla="*/ 52 w 87"/>
                <a:gd name="T7" fmla="*/ 29 h 37"/>
                <a:gd name="T8" fmla="*/ 77 w 87"/>
                <a:gd name="T9" fmla="*/ 36 h 37"/>
                <a:gd name="T10" fmla="*/ 85 w 87"/>
                <a:gd name="T11" fmla="*/ 33 h 37"/>
                <a:gd name="T12" fmla="*/ 79 w 87"/>
                <a:gd name="T13" fmla="*/ 26 h 37"/>
                <a:gd name="T14" fmla="*/ 22 w 8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7">
                  <a:moveTo>
                    <a:pt x="22" y="4"/>
                  </a:moveTo>
                  <a:cubicBezTo>
                    <a:pt x="15" y="1"/>
                    <a:pt x="6" y="0"/>
                    <a:pt x="0" y="9"/>
                  </a:cubicBezTo>
                  <a:cubicBezTo>
                    <a:pt x="2" y="7"/>
                    <a:pt x="5" y="5"/>
                    <a:pt x="7" y="7"/>
                  </a:cubicBezTo>
                  <a:cubicBezTo>
                    <a:pt x="21" y="17"/>
                    <a:pt x="40" y="16"/>
                    <a:pt x="52" y="29"/>
                  </a:cubicBezTo>
                  <a:cubicBezTo>
                    <a:pt x="59" y="37"/>
                    <a:pt x="68" y="36"/>
                    <a:pt x="77" y="36"/>
                  </a:cubicBezTo>
                  <a:cubicBezTo>
                    <a:pt x="80" y="36"/>
                    <a:pt x="84" y="37"/>
                    <a:pt x="85" y="33"/>
                  </a:cubicBezTo>
                  <a:cubicBezTo>
                    <a:pt x="87" y="28"/>
                    <a:pt x="82" y="28"/>
                    <a:pt x="79" y="26"/>
                  </a:cubicBezTo>
                  <a:cubicBezTo>
                    <a:pt x="60" y="19"/>
                    <a:pt x="41" y="10"/>
                    <a:pt x="22" y="4"/>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2" name="Freeform 40">
              <a:extLst>
                <a:ext uri="{FF2B5EF4-FFF2-40B4-BE49-F238E27FC236}">
                  <a16:creationId xmlns:a16="http://schemas.microsoft.com/office/drawing/2014/main" id="{6988479E-B74A-A256-F30F-0A1E7820F0E5}"/>
                </a:ext>
              </a:extLst>
            </p:cNvPr>
            <p:cNvSpPr>
              <a:spLocks/>
            </p:cNvSpPr>
            <p:nvPr/>
          </p:nvSpPr>
          <p:spPr bwMode="auto">
            <a:xfrm>
              <a:off x="9140225" y="3957818"/>
              <a:ext cx="130714" cy="97025"/>
            </a:xfrm>
            <a:custGeom>
              <a:avLst/>
              <a:gdLst>
                <a:gd name="T0" fmla="*/ 46 w 55"/>
                <a:gd name="T1" fmla="*/ 10 h 41"/>
                <a:gd name="T2" fmla="*/ 34 w 55"/>
                <a:gd name="T3" fmla="*/ 6 h 41"/>
                <a:gd name="T4" fmla="*/ 22 w 55"/>
                <a:gd name="T5" fmla="*/ 14 h 41"/>
                <a:gd name="T6" fmla="*/ 0 w 55"/>
                <a:gd name="T7" fmla="*/ 27 h 41"/>
                <a:gd name="T8" fmla="*/ 24 w 55"/>
                <a:gd name="T9" fmla="*/ 36 h 41"/>
                <a:gd name="T10" fmla="*/ 34 w 55"/>
                <a:gd name="T11" fmla="*/ 41 h 41"/>
                <a:gd name="T12" fmla="*/ 36 w 55"/>
                <a:gd name="T13" fmla="*/ 34 h 41"/>
                <a:gd name="T14" fmla="*/ 38 w 55"/>
                <a:gd name="T15" fmla="*/ 29 h 41"/>
                <a:gd name="T16" fmla="*/ 46 w 55"/>
                <a:gd name="T1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1">
                  <a:moveTo>
                    <a:pt x="46" y="10"/>
                  </a:moveTo>
                  <a:cubicBezTo>
                    <a:pt x="45" y="0"/>
                    <a:pt x="40" y="2"/>
                    <a:pt x="34" y="6"/>
                  </a:cubicBezTo>
                  <a:cubicBezTo>
                    <a:pt x="30" y="9"/>
                    <a:pt x="28" y="17"/>
                    <a:pt x="22" y="14"/>
                  </a:cubicBezTo>
                  <a:cubicBezTo>
                    <a:pt x="10" y="9"/>
                    <a:pt x="7" y="18"/>
                    <a:pt x="0" y="27"/>
                  </a:cubicBezTo>
                  <a:cubicBezTo>
                    <a:pt x="14" y="22"/>
                    <a:pt x="23" y="20"/>
                    <a:pt x="24" y="36"/>
                  </a:cubicBezTo>
                  <a:cubicBezTo>
                    <a:pt x="24" y="41"/>
                    <a:pt x="30" y="41"/>
                    <a:pt x="34" y="41"/>
                  </a:cubicBezTo>
                  <a:cubicBezTo>
                    <a:pt x="41" y="40"/>
                    <a:pt x="36" y="37"/>
                    <a:pt x="36" y="34"/>
                  </a:cubicBezTo>
                  <a:cubicBezTo>
                    <a:pt x="35" y="32"/>
                    <a:pt x="36" y="30"/>
                    <a:pt x="38" y="29"/>
                  </a:cubicBezTo>
                  <a:cubicBezTo>
                    <a:pt x="55" y="28"/>
                    <a:pt x="46" y="17"/>
                    <a:pt x="46" y="1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3" name="Freeform 41">
              <a:extLst>
                <a:ext uri="{FF2B5EF4-FFF2-40B4-BE49-F238E27FC236}">
                  <a16:creationId xmlns:a16="http://schemas.microsoft.com/office/drawing/2014/main" id="{657CFA0C-935D-71D6-46CA-0EF196768D0F}"/>
                </a:ext>
              </a:extLst>
            </p:cNvPr>
            <p:cNvSpPr>
              <a:spLocks/>
            </p:cNvSpPr>
            <p:nvPr/>
          </p:nvSpPr>
          <p:spPr bwMode="auto">
            <a:xfrm>
              <a:off x="9688683" y="5221835"/>
              <a:ext cx="80854" cy="98372"/>
            </a:xfrm>
            <a:custGeom>
              <a:avLst/>
              <a:gdLst>
                <a:gd name="T0" fmla="*/ 22 w 34"/>
                <a:gd name="T1" fmla="*/ 6 h 41"/>
                <a:gd name="T2" fmla="*/ 0 w 34"/>
                <a:gd name="T3" fmla="*/ 5 h 41"/>
                <a:gd name="T4" fmla="*/ 4 w 34"/>
                <a:gd name="T5" fmla="*/ 27 h 41"/>
                <a:gd name="T6" fmla="*/ 18 w 34"/>
                <a:gd name="T7" fmla="*/ 38 h 41"/>
                <a:gd name="T8" fmla="*/ 34 w 34"/>
                <a:gd name="T9" fmla="*/ 14 h 41"/>
                <a:gd name="T10" fmla="*/ 22 w 34"/>
                <a:gd name="T11" fmla="*/ 6 h 41"/>
              </a:gdLst>
              <a:ahLst/>
              <a:cxnLst>
                <a:cxn ang="0">
                  <a:pos x="T0" y="T1"/>
                </a:cxn>
                <a:cxn ang="0">
                  <a:pos x="T2" y="T3"/>
                </a:cxn>
                <a:cxn ang="0">
                  <a:pos x="T4" y="T5"/>
                </a:cxn>
                <a:cxn ang="0">
                  <a:pos x="T6" y="T7"/>
                </a:cxn>
                <a:cxn ang="0">
                  <a:pos x="T8" y="T9"/>
                </a:cxn>
                <a:cxn ang="0">
                  <a:pos x="T10" y="T11"/>
                </a:cxn>
              </a:cxnLst>
              <a:rect l="0" t="0" r="r" b="b"/>
              <a:pathLst>
                <a:path w="34" h="41">
                  <a:moveTo>
                    <a:pt x="22" y="6"/>
                  </a:moveTo>
                  <a:cubicBezTo>
                    <a:pt x="14" y="12"/>
                    <a:pt x="8" y="8"/>
                    <a:pt x="0" y="5"/>
                  </a:cubicBezTo>
                  <a:cubicBezTo>
                    <a:pt x="1" y="14"/>
                    <a:pt x="3" y="20"/>
                    <a:pt x="4" y="27"/>
                  </a:cubicBezTo>
                  <a:cubicBezTo>
                    <a:pt x="4" y="34"/>
                    <a:pt x="12" y="41"/>
                    <a:pt x="18" y="38"/>
                  </a:cubicBezTo>
                  <a:cubicBezTo>
                    <a:pt x="26" y="33"/>
                    <a:pt x="34" y="25"/>
                    <a:pt x="34" y="14"/>
                  </a:cubicBezTo>
                  <a:cubicBezTo>
                    <a:pt x="34" y="6"/>
                    <a:pt x="29" y="0"/>
                    <a:pt x="22" y="6"/>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4" name="Freeform 42">
              <a:extLst>
                <a:ext uri="{FF2B5EF4-FFF2-40B4-BE49-F238E27FC236}">
                  <a16:creationId xmlns:a16="http://schemas.microsoft.com/office/drawing/2014/main" id="{E0CE9A41-19FA-A2C7-00F0-2405574F901D}"/>
                </a:ext>
              </a:extLst>
            </p:cNvPr>
            <p:cNvSpPr>
              <a:spLocks/>
            </p:cNvSpPr>
            <p:nvPr/>
          </p:nvSpPr>
          <p:spPr bwMode="auto">
            <a:xfrm>
              <a:off x="9083628" y="3744904"/>
              <a:ext cx="74116" cy="119933"/>
            </a:xfrm>
            <a:custGeom>
              <a:avLst/>
              <a:gdLst>
                <a:gd name="T0" fmla="*/ 7 w 31"/>
                <a:gd name="T1" fmla="*/ 25 h 50"/>
                <a:gd name="T2" fmla="*/ 12 w 31"/>
                <a:gd name="T3" fmla="*/ 44 h 50"/>
                <a:gd name="T4" fmla="*/ 23 w 31"/>
                <a:gd name="T5" fmla="*/ 46 h 50"/>
                <a:gd name="T6" fmla="*/ 29 w 31"/>
                <a:gd name="T7" fmla="*/ 17 h 50"/>
                <a:gd name="T8" fmla="*/ 19 w 31"/>
                <a:gd name="T9" fmla="*/ 1 h 50"/>
                <a:gd name="T10" fmla="*/ 11 w 31"/>
                <a:gd name="T11" fmla="*/ 13 h 50"/>
                <a:gd name="T12" fmla="*/ 7 w 3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31" h="50">
                  <a:moveTo>
                    <a:pt x="7" y="25"/>
                  </a:moveTo>
                  <a:cubicBezTo>
                    <a:pt x="0" y="33"/>
                    <a:pt x="12" y="37"/>
                    <a:pt x="12" y="44"/>
                  </a:cubicBezTo>
                  <a:cubicBezTo>
                    <a:pt x="12" y="50"/>
                    <a:pt x="19" y="45"/>
                    <a:pt x="23" y="46"/>
                  </a:cubicBezTo>
                  <a:cubicBezTo>
                    <a:pt x="22" y="36"/>
                    <a:pt x="25" y="27"/>
                    <a:pt x="29" y="17"/>
                  </a:cubicBezTo>
                  <a:cubicBezTo>
                    <a:pt x="31" y="10"/>
                    <a:pt x="29" y="2"/>
                    <a:pt x="19" y="1"/>
                  </a:cubicBezTo>
                  <a:cubicBezTo>
                    <a:pt x="8" y="0"/>
                    <a:pt x="11" y="8"/>
                    <a:pt x="11" y="13"/>
                  </a:cubicBezTo>
                  <a:cubicBezTo>
                    <a:pt x="11" y="17"/>
                    <a:pt x="11" y="21"/>
                    <a:pt x="7" y="2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5" name="Freeform 43">
              <a:extLst>
                <a:ext uri="{FF2B5EF4-FFF2-40B4-BE49-F238E27FC236}">
                  <a16:creationId xmlns:a16="http://schemas.microsoft.com/office/drawing/2014/main" id="{F36456FB-148D-7226-31EC-3DA259F2C8B7}"/>
                </a:ext>
              </a:extLst>
            </p:cNvPr>
            <p:cNvSpPr>
              <a:spLocks/>
            </p:cNvSpPr>
            <p:nvPr/>
          </p:nvSpPr>
          <p:spPr bwMode="auto">
            <a:xfrm>
              <a:off x="4505951" y="3697740"/>
              <a:ext cx="136104" cy="61987"/>
            </a:xfrm>
            <a:custGeom>
              <a:avLst/>
              <a:gdLst>
                <a:gd name="T0" fmla="*/ 57 w 57"/>
                <a:gd name="T1" fmla="*/ 16 h 26"/>
                <a:gd name="T2" fmla="*/ 25 w 57"/>
                <a:gd name="T3" fmla="*/ 5 h 26"/>
                <a:gd name="T4" fmla="*/ 15 w 57"/>
                <a:gd name="T5" fmla="*/ 17 h 26"/>
                <a:gd name="T6" fmla="*/ 0 w 57"/>
                <a:gd name="T7" fmla="*/ 18 h 26"/>
                <a:gd name="T8" fmla="*/ 57 w 57"/>
                <a:gd name="T9" fmla="*/ 16 h 26"/>
              </a:gdLst>
              <a:ahLst/>
              <a:cxnLst>
                <a:cxn ang="0">
                  <a:pos x="T0" y="T1"/>
                </a:cxn>
                <a:cxn ang="0">
                  <a:pos x="T2" y="T3"/>
                </a:cxn>
                <a:cxn ang="0">
                  <a:pos x="T4" y="T5"/>
                </a:cxn>
                <a:cxn ang="0">
                  <a:pos x="T6" y="T7"/>
                </a:cxn>
                <a:cxn ang="0">
                  <a:pos x="T8" y="T9"/>
                </a:cxn>
              </a:cxnLst>
              <a:rect l="0" t="0" r="r" b="b"/>
              <a:pathLst>
                <a:path w="57" h="26">
                  <a:moveTo>
                    <a:pt x="57" y="16"/>
                  </a:moveTo>
                  <a:cubicBezTo>
                    <a:pt x="47" y="6"/>
                    <a:pt x="35" y="8"/>
                    <a:pt x="25" y="5"/>
                  </a:cubicBezTo>
                  <a:cubicBezTo>
                    <a:pt x="9" y="0"/>
                    <a:pt x="8" y="4"/>
                    <a:pt x="15" y="17"/>
                  </a:cubicBezTo>
                  <a:cubicBezTo>
                    <a:pt x="9" y="18"/>
                    <a:pt x="5" y="18"/>
                    <a:pt x="0" y="18"/>
                  </a:cubicBezTo>
                  <a:cubicBezTo>
                    <a:pt x="20" y="26"/>
                    <a:pt x="38" y="22"/>
                    <a:pt x="57" y="16"/>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6" name="Freeform 44">
              <a:extLst>
                <a:ext uri="{FF2B5EF4-FFF2-40B4-BE49-F238E27FC236}">
                  <a16:creationId xmlns:a16="http://schemas.microsoft.com/office/drawing/2014/main" id="{517BAB71-76C3-3C76-B202-CA030A705FDB}"/>
                </a:ext>
              </a:extLst>
            </p:cNvPr>
            <p:cNvSpPr>
              <a:spLocks/>
            </p:cNvSpPr>
            <p:nvPr/>
          </p:nvSpPr>
          <p:spPr bwMode="auto">
            <a:xfrm>
              <a:off x="8160545" y="3961863"/>
              <a:ext cx="56597" cy="92982"/>
            </a:xfrm>
            <a:custGeom>
              <a:avLst/>
              <a:gdLst>
                <a:gd name="T0" fmla="*/ 8 w 24"/>
                <a:gd name="T1" fmla="*/ 0 h 39"/>
                <a:gd name="T2" fmla="*/ 5 w 24"/>
                <a:gd name="T3" fmla="*/ 1 h 39"/>
                <a:gd name="T4" fmla="*/ 9 w 24"/>
                <a:gd name="T5" fmla="*/ 37 h 39"/>
                <a:gd name="T6" fmla="*/ 14 w 24"/>
                <a:gd name="T7" fmla="*/ 38 h 39"/>
                <a:gd name="T8" fmla="*/ 23 w 24"/>
                <a:gd name="T9" fmla="*/ 22 h 39"/>
                <a:gd name="T10" fmla="*/ 8 w 24"/>
                <a:gd name="T11" fmla="*/ 0 h 39"/>
              </a:gdLst>
              <a:ahLst/>
              <a:cxnLst>
                <a:cxn ang="0">
                  <a:pos x="T0" y="T1"/>
                </a:cxn>
                <a:cxn ang="0">
                  <a:pos x="T2" y="T3"/>
                </a:cxn>
                <a:cxn ang="0">
                  <a:pos x="T4" y="T5"/>
                </a:cxn>
                <a:cxn ang="0">
                  <a:pos x="T6" y="T7"/>
                </a:cxn>
                <a:cxn ang="0">
                  <a:pos x="T8" y="T9"/>
                </a:cxn>
                <a:cxn ang="0">
                  <a:pos x="T10" y="T11"/>
                </a:cxn>
              </a:cxnLst>
              <a:rect l="0" t="0" r="r" b="b"/>
              <a:pathLst>
                <a:path w="24" h="39">
                  <a:moveTo>
                    <a:pt x="8" y="0"/>
                  </a:moveTo>
                  <a:cubicBezTo>
                    <a:pt x="7" y="1"/>
                    <a:pt x="6" y="1"/>
                    <a:pt x="5" y="1"/>
                  </a:cubicBezTo>
                  <a:cubicBezTo>
                    <a:pt x="0" y="5"/>
                    <a:pt x="3" y="34"/>
                    <a:pt x="9" y="37"/>
                  </a:cubicBezTo>
                  <a:cubicBezTo>
                    <a:pt x="10" y="38"/>
                    <a:pt x="12" y="39"/>
                    <a:pt x="14" y="38"/>
                  </a:cubicBezTo>
                  <a:cubicBezTo>
                    <a:pt x="21" y="34"/>
                    <a:pt x="24" y="29"/>
                    <a:pt x="23" y="22"/>
                  </a:cubicBezTo>
                  <a:cubicBezTo>
                    <a:pt x="21" y="13"/>
                    <a:pt x="16" y="6"/>
                    <a:pt x="8"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7" name="Oval 146">
              <a:extLst>
                <a:ext uri="{FF2B5EF4-FFF2-40B4-BE49-F238E27FC236}">
                  <a16:creationId xmlns:a16="http://schemas.microsoft.com/office/drawing/2014/main" id="{4B59B838-ABCA-F0AD-E0EF-F90BB797F94A}"/>
                </a:ext>
              </a:extLst>
            </p:cNvPr>
            <p:cNvSpPr>
              <a:spLocks noChangeArrowheads="1"/>
            </p:cNvSpPr>
            <p:nvPr/>
          </p:nvSpPr>
          <p:spPr bwMode="auto">
            <a:xfrm>
              <a:off x="4345592" y="2007894"/>
              <a:ext cx="1348" cy="1347"/>
            </a:xfrm>
            <a:prstGeom prst="ellipse">
              <a:avLst/>
            </a:pr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8" name="Freeform 46">
              <a:extLst>
                <a:ext uri="{FF2B5EF4-FFF2-40B4-BE49-F238E27FC236}">
                  <a16:creationId xmlns:a16="http://schemas.microsoft.com/office/drawing/2014/main" id="{C816FC8A-8B53-89F6-4779-97CDA6DFEF19}"/>
                </a:ext>
              </a:extLst>
            </p:cNvPr>
            <p:cNvSpPr>
              <a:spLocks/>
            </p:cNvSpPr>
            <p:nvPr/>
          </p:nvSpPr>
          <p:spPr bwMode="auto">
            <a:xfrm>
              <a:off x="4344243" y="1975552"/>
              <a:ext cx="99719" cy="66030"/>
            </a:xfrm>
            <a:custGeom>
              <a:avLst/>
              <a:gdLst>
                <a:gd name="T0" fmla="*/ 28 w 42"/>
                <a:gd name="T1" fmla="*/ 26 h 28"/>
                <a:gd name="T2" fmla="*/ 32 w 42"/>
                <a:gd name="T3" fmla="*/ 20 h 28"/>
                <a:gd name="T4" fmla="*/ 42 w 42"/>
                <a:gd name="T5" fmla="*/ 18 h 28"/>
                <a:gd name="T6" fmla="*/ 13 w 42"/>
                <a:gd name="T7" fmla="*/ 6 h 28"/>
                <a:gd name="T8" fmla="*/ 1 w 42"/>
                <a:gd name="T9" fmla="*/ 14 h 28"/>
                <a:gd name="T10" fmla="*/ 28 w 42"/>
                <a:gd name="T11" fmla="*/ 26 h 28"/>
              </a:gdLst>
              <a:ahLst/>
              <a:cxnLst>
                <a:cxn ang="0">
                  <a:pos x="T0" y="T1"/>
                </a:cxn>
                <a:cxn ang="0">
                  <a:pos x="T2" y="T3"/>
                </a:cxn>
                <a:cxn ang="0">
                  <a:pos x="T4" y="T5"/>
                </a:cxn>
                <a:cxn ang="0">
                  <a:pos x="T6" y="T7"/>
                </a:cxn>
                <a:cxn ang="0">
                  <a:pos x="T8" y="T9"/>
                </a:cxn>
                <a:cxn ang="0">
                  <a:pos x="T10" y="T11"/>
                </a:cxn>
              </a:cxnLst>
              <a:rect l="0" t="0" r="r" b="b"/>
              <a:pathLst>
                <a:path w="42" h="28">
                  <a:moveTo>
                    <a:pt x="28" y="26"/>
                  </a:moveTo>
                  <a:cubicBezTo>
                    <a:pt x="25" y="21"/>
                    <a:pt x="29" y="21"/>
                    <a:pt x="32" y="20"/>
                  </a:cubicBezTo>
                  <a:cubicBezTo>
                    <a:pt x="35" y="19"/>
                    <a:pt x="41" y="23"/>
                    <a:pt x="42" y="18"/>
                  </a:cubicBezTo>
                  <a:cubicBezTo>
                    <a:pt x="36" y="4"/>
                    <a:pt x="22" y="11"/>
                    <a:pt x="13" y="6"/>
                  </a:cubicBezTo>
                  <a:cubicBezTo>
                    <a:pt x="2" y="0"/>
                    <a:pt x="0" y="4"/>
                    <a:pt x="1" y="14"/>
                  </a:cubicBezTo>
                  <a:cubicBezTo>
                    <a:pt x="9" y="20"/>
                    <a:pt x="16" y="28"/>
                    <a:pt x="28" y="26"/>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49" name="Freeform 47">
              <a:extLst>
                <a:ext uri="{FF2B5EF4-FFF2-40B4-BE49-F238E27FC236}">
                  <a16:creationId xmlns:a16="http://schemas.microsoft.com/office/drawing/2014/main" id="{BF0D1599-F6D0-B7C6-CCD3-96AF1895EF18}"/>
                </a:ext>
              </a:extLst>
            </p:cNvPr>
            <p:cNvSpPr>
              <a:spLocks/>
            </p:cNvSpPr>
            <p:nvPr/>
          </p:nvSpPr>
          <p:spPr bwMode="auto">
            <a:xfrm>
              <a:off x="4410274" y="2037541"/>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0" name="Freeform 48">
              <a:extLst>
                <a:ext uri="{FF2B5EF4-FFF2-40B4-BE49-F238E27FC236}">
                  <a16:creationId xmlns:a16="http://schemas.microsoft.com/office/drawing/2014/main" id="{229CF9A5-F15A-AFEF-FE82-5ADEBFE524D8}"/>
                </a:ext>
              </a:extLst>
            </p:cNvPr>
            <p:cNvSpPr>
              <a:spLocks/>
            </p:cNvSpPr>
            <p:nvPr/>
          </p:nvSpPr>
          <p:spPr bwMode="auto">
            <a:xfrm>
              <a:off x="9137530" y="3837886"/>
              <a:ext cx="101068" cy="110500"/>
            </a:xfrm>
            <a:custGeom>
              <a:avLst/>
              <a:gdLst>
                <a:gd name="T0" fmla="*/ 31 w 42"/>
                <a:gd name="T1" fmla="*/ 46 h 46"/>
                <a:gd name="T2" fmla="*/ 35 w 42"/>
                <a:gd name="T3" fmla="*/ 26 h 46"/>
                <a:gd name="T4" fmla="*/ 0 w 42"/>
                <a:gd name="T5" fmla="*/ 7 h 46"/>
                <a:gd name="T6" fmla="*/ 31 w 42"/>
                <a:gd name="T7" fmla="*/ 46 h 46"/>
              </a:gdLst>
              <a:ahLst/>
              <a:cxnLst>
                <a:cxn ang="0">
                  <a:pos x="T0" y="T1"/>
                </a:cxn>
                <a:cxn ang="0">
                  <a:pos x="T2" y="T3"/>
                </a:cxn>
                <a:cxn ang="0">
                  <a:pos x="T4" y="T5"/>
                </a:cxn>
                <a:cxn ang="0">
                  <a:pos x="T6" y="T7"/>
                </a:cxn>
              </a:cxnLst>
              <a:rect l="0" t="0" r="r" b="b"/>
              <a:pathLst>
                <a:path w="42" h="46">
                  <a:moveTo>
                    <a:pt x="31" y="46"/>
                  </a:moveTo>
                  <a:cubicBezTo>
                    <a:pt x="38" y="39"/>
                    <a:pt x="42" y="31"/>
                    <a:pt x="35" y="26"/>
                  </a:cubicBezTo>
                  <a:cubicBezTo>
                    <a:pt x="24" y="18"/>
                    <a:pt x="19" y="0"/>
                    <a:pt x="0" y="7"/>
                  </a:cubicBezTo>
                  <a:cubicBezTo>
                    <a:pt x="19" y="13"/>
                    <a:pt x="21" y="33"/>
                    <a:pt x="31" y="46"/>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1" name="Freeform 49">
              <a:extLst>
                <a:ext uri="{FF2B5EF4-FFF2-40B4-BE49-F238E27FC236}">
                  <a16:creationId xmlns:a16="http://schemas.microsoft.com/office/drawing/2014/main" id="{962B55A6-E1BE-EA32-E91F-0D3708D0E4DC}"/>
                </a:ext>
              </a:extLst>
            </p:cNvPr>
            <p:cNvSpPr>
              <a:spLocks/>
            </p:cNvSpPr>
            <p:nvPr/>
          </p:nvSpPr>
          <p:spPr bwMode="auto">
            <a:xfrm>
              <a:off x="9137530" y="385540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2" name="Freeform 50">
              <a:extLst>
                <a:ext uri="{FF2B5EF4-FFF2-40B4-BE49-F238E27FC236}">
                  <a16:creationId xmlns:a16="http://schemas.microsoft.com/office/drawing/2014/main" id="{6EA15CCD-B9DA-8E67-DF03-81703EA6E1BA}"/>
                </a:ext>
              </a:extLst>
            </p:cNvPr>
            <p:cNvSpPr>
              <a:spLocks/>
            </p:cNvSpPr>
            <p:nvPr/>
          </p:nvSpPr>
          <p:spPr bwMode="auto">
            <a:xfrm>
              <a:off x="3933236" y="1731644"/>
              <a:ext cx="79507" cy="56597"/>
            </a:xfrm>
            <a:custGeom>
              <a:avLst/>
              <a:gdLst>
                <a:gd name="T0" fmla="*/ 27 w 33"/>
                <a:gd name="T1" fmla="*/ 20 h 24"/>
                <a:gd name="T2" fmla="*/ 32 w 33"/>
                <a:gd name="T3" fmla="*/ 15 h 24"/>
                <a:gd name="T4" fmla="*/ 30 w 33"/>
                <a:gd name="T5" fmla="*/ 9 h 24"/>
                <a:gd name="T6" fmla="*/ 0 w 33"/>
                <a:gd name="T7" fmla="*/ 3 h 24"/>
                <a:gd name="T8" fmla="*/ 27 w 33"/>
                <a:gd name="T9" fmla="*/ 20 h 24"/>
              </a:gdLst>
              <a:ahLst/>
              <a:cxnLst>
                <a:cxn ang="0">
                  <a:pos x="T0" y="T1"/>
                </a:cxn>
                <a:cxn ang="0">
                  <a:pos x="T2" y="T3"/>
                </a:cxn>
                <a:cxn ang="0">
                  <a:pos x="T4" y="T5"/>
                </a:cxn>
                <a:cxn ang="0">
                  <a:pos x="T6" y="T7"/>
                </a:cxn>
                <a:cxn ang="0">
                  <a:pos x="T8" y="T9"/>
                </a:cxn>
              </a:cxnLst>
              <a:rect l="0" t="0" r="r" b="b"/>
              <a:pathLst>
                <a:path w="33" h="24">
                  <a:moveTo>
                    <a:pt x="27" y="20"/>
                  </a:moveTo>
                  <a:cubicBezTo>
                    <a:pt x="30" y="19"/>
                    <a:pt x="32" y="19"/>
                    <a:pt x="32" y="15"/>
                  </a:cubicBezTo>
                  <a:cubicBezTo>
                    <a:pt x="33" y="12"/>
                    <a:pt x="32" y="8"/>
                    <a:pt x="30" y="9"/>
                  </a:cubicBezTo>
                  <a:cubicBezTo>
                    <a:pt x="19" y="12"/>
                    <a:pt x="11" y="0"/>
                    <a:pt x="0" y="3"/>
                  </a:cubicBezTo>
                  <a:cubicBezTo>
                    <a:pt x="7" y="21"/>
                    <a:pt x="12" y="24"/>
                    <a:pt x="27" y="2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3" name="Freeform 51">
              <a:extLst>
                <a:ext uri="{FF2B5EF4-FFF2-40B4-BE49-F238E27FC236}">
                  <a16:creationId xmlns:a16="http://schemas.microsoft.com/office/drawing/2014/main" id="{5B5B161C-736A-4733-0432-6D90758634D0}"/>
                </a:ext>
              </a:extLst>
            </p:cNvPr>
            <p:cNvSpPr>
              <a:spLocks/>
            </p:cNvSpPr>
            <p:nvPr/>
          </p:nvSpPr>
          <p:spPr bwMode="auto">
            <a:xfrm>
              <a:off x="9734500" y="1910869"/>
              <a:ext cx="106458" cy="43122"/>
            </a:xfrm>
            <a:custGeom>
              <a:avLst/>
              <a:gdLst>
                <a:gd name="T0" fmla="*/ 45 w 45"/>
                <a:gd name="T1" fmla="*/ 7 h 18"/>
                <a:gd name="T2" fmla="*/ 3 w 45"/>
                <a:gd name="T3" fmla="*/ 0 h 18"/>
                <a:gd name="T4" fmla="*/ 0 w 45"/>
                <a:gd name="T5" fmla="*/ 2 h 18"/>
                <a:gd name="T6" fmla="*/ 2 w 45"/>
                <a:gd name="T7" fmla="*/ 7 h 18"/>
                <a:gd name="T8" fmla="*/ 45 w 45"/>
                <a:gd name="T9" fmla="*/ 7 h 18"/>
              </a:gdLst>
              <a:ahLst/>
              <a:cxnLst>
                <a:cxn ang="0">
                  <a:pos x="T0" y="T1"/>
                </a:cxn>
                <a:cxn ang="0">
                  <a:pos x="T2" y="T3"/>
                </a:cxn>
                <a:cxn ang="0">
                  <a:pos x="T4" y="T5"/>
                </a:cxn>
                <a:cxn ang="0">
                  <a:pos x="T6" y="T7"/>
                </a:cxn>
                <a:cxn ang="0">
                  <a:pos x="T8" y="T9"/>
                </a:cxn>
              </a:cxnLst>
              <a:rect l="0" t="0" r="r" b="b"/>
              <a:pathLst>
                <a:path w="45" h="18">
                  <a:moveTo>
                    <a:pt x="45" y="7"/>
                  </a:moveTo>
                  <a:cubicBezTo>
                    <a:pt x="30" y="1"/>
                    <a:pt x="15" y="10"/>
                    <a:pt x="3" y="0"/>
                  </a:cubicBezTo>
                  <a:cubicBezTo>
                    <a:pt x="3" y="0"/>
                    <a:pt x="0" y="1"/>
                    <a:pt x="0" y="2"/>
                  </a:cubicBezTo>
                  <a:cubicBezTo>
                    <a:pt x="0" y="4"/>
                    <a:pt x="1" y="6"/>
                    <a:pt x="2" y="7"/>
                  </a:cubicBezTo>
                  <a:cubicBezTo>
                    <a:pt x="12" y="17"/>
                    <a:pt x="30" y="18"/>
                    <a:pt x="45" y="7"/>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4" name="Freeform 52">
              <a:extLst>
                <a:ext uri="{FF2B5EF4-FFF2-40B4-BE49-F238E27FC236}">
                  <a16:creationId xmlns:a16="http://schemas.microsoft.com/office/drawing/2014/main" id="{5E6AC6C7-2A95-E212-32FC-B9D148C58472}"/>
                </a:ext>
              </a:extLst>
            </p:cNvPr>
            <p:cNvSpPr>
              <a:spLocks/>
            </p:cNvSpPr>
            <p:nvPr/>
          </p:nvSpPr>
          <p:spPr bwMode="auto">
            <a:xfrm>
              <a:off x="3973663" y="1901437"/>
              <a:ext cx="74116" cy="52554"/>
            </a:xfrm>
            <a:custGeom>
              <a:avLst/>
              <a:gdLst>
                <a:gd name="T0" fmla="*/ 16 w 31"/>
                <a:gd name="T1" fmla="*/ 2 h 22"/>
                <a:gd name="T2" fmla="*/ 1 w 31"/>
                <a:gd name="T3" fmla="*/ 10 h 22"/>
                <a:gd name="T4" fmla="*/ 13 w 31"/>
                <a:gd name="T5" fmla="*/ 15 h 22"/>
                <a:gd name="T6" fmla="*/ 22 w 31"/>
                <a:gd name="T7" fmla="*/ 19 h 22"/>
                <a:gd name="T8" fmla="*/ 30 w 31"/>
                <a:gd name="T9" fmla="*/ 10 h 22"/>
                <a:gd name="T10" fmla="*/ 16 w 31"/>
                <a:gd name="T11" fmla="*/ 2 h 22"/>
              </a:gdLst>
              <a:ahLst/>
              <a:cxnLst>
                <a:cxn ang="0">
                  <a:pos x="T0" y="T1"/>
                </a:cxn>
                <a:cxn ang="0">
                  <a:pos x="T2" y="T3"/>
                </a:cxn>
                <a:cxn ang="0">
                  <a:pos x="T4" y="T5"/>
                </a:cxn>
                <a:cxn ang="0">
                  <a:pos x="T6" y="T7"/>
                </a:cxn>
                <a:cxn ang="0">
                  <a:pos x="T8" y="T9"/>
                </a:cxn>
                <a:cxn ang="0">
                  <a:pos x="T10" y="T11"/>
                </a:cxn>
              </a:cxnLst>
              <a:rect l="0" t="0" r="r" b="b"/>
              <a:pathLst>
                <a:path w="31" h="22">
                  <a:moveTo>
                    <a:pt x="16" y="2"/>
                  </a:moveTo>
                  <a:cubicBezTo>
                    <a:pt x="11" y="4"/>
                    <a:pt x="1" y="0"/>
                    <a:pt x="1" y="10"/>
                  </a:cubicBezTo>
                  <a:cubicBezTo>
                    <a:pt x="0" y="19"/>
                    <a:pt x="9" y="13"/>
                    <a:pt x="13" y="15"/>
                  </a:cubicBezTo>
                  <a:cubicBezTo>
                    <a:pt x="16" y="17"/>
                    <a:pt x="19" y="18"/>
                    <a:pt x="22" y="19"/>
                  </a:cubicBezTo>
                  <a:cubicBezTo>
                    <a:pt x="31" y="22"/>
                    <a:pt x="31" y="16"/>
                    <a:pt x="30" y="10"/>
                  </a:cubicBezTo>
                  <a:cubicBezTo>
                    <a:pt x="29" y="2"/>
                    <a:pt x="22" y="3"/>
                    <a:pt x="16" y="2"/>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5" name="Freeform 53">
              <a:extLst>
                <a:ext uri="{FF2B5EF4-FFF2-40B4-BE49-F238E27FC236}">
                  <a16:creationId xmlns:a16="http://schemas.microsoft.com/office/drawing/2014/main" id="{0B7B48C7-0FF9-6785-BED7-B126D776E5DA}"/>
                </a:ext>
              </a:extLst>
            </p:cNvPr>
            <p:cNvSpPr>
              <a:spLocks/>
            </p:cNvSpPr>
            <p:nvPr/>
          </p:nvSpPr>
          <p:spPr bwMode="auto">
            <a:xfrm>
              <a:off x="4429140" y="2223504"/>
              <a:ext cx="57946" cy="44469"/>
            </a:xfrm>
            <a:custGeom>
              <a:avLst/>
              <a:gdLst>
                <a:gd name="T0" fmla="*/ 12 w 24"/>
                <a:gd name="T1" fmla="*/ 18 h 19"/>
                <a:gd name="T2" fmla="*/ 23 w 24"/>
                <a:gd name="T3" fmla="*/ 9 h 19"/>
                <a:gd name="T4" fmla="*/ 11 w 24"/>
                <a:gd name="T5" fmla="*/ 0 h 19"/>
                <a:gd name="T6" fmla="*/ 0 w 24"/>
                <a:gd name="T7" fmla="*/ 11 h 19"/>
                <a:gd name="T8" fmla="*/ 12 w 24"/>
                <a:gd name="T9" fmla="*/ 18 h 19"/>
              </a:gdLst>
              <a:ahLst/>
              <a:cxnLst>
                <a:cxn ang="0">
                  <a:pos x="T0" y="T1"/>
                </a:cxn>
                <a:cxn ang="0">
                  <a:pos x="T2" y="T3"/>
                </a:cxn>
                <a:cxn ang="0">
                  <a:pos x="T4" y="T5"/>
                </a:cxn>
                <a:cxn ang="0">
                  <a:pos x="T6" y="T7"/>
                </a:cxn>
                <a:cxn ang="0">
                  <a:pos x="T8" y="T9"/>
                </a:cxn>
              </a:cxnLst>
              <a:rect l="0" t="0" r="r" b="b"/>
              <a:pathLst>
                <a:path w="24" h="19">
                  <a:moveTo>
                    <a:pt x="12" y="18"/>
                  </a:moveTo>
                  <a:cubicBezTo>
                    <a:pt x="19" y="19"/>
                    <a:pt x="24" y="17"/>
                    <a:pt x="23" y="9"/>
                  </a:cubicBezTo>
                  <a:cubicBezTo>
                    <a:pt x="23" y="3"/>
                    <a:pt x="18" y="0"/>
                    <a:pt x="11" y="0"/>
                  </a:cubicBezTo>
                  <a:cubicBezTo>
                    <a:pt x="3" y="0"/>
                    <a:pt x="0" y="4"/>
                    <a:pt x="0" y="11"/>
                  </a:cubicBezTo>
                  <a:cubicBezTo>
                    <a:pt x="0" y="19"/>
                    <a:pt x="6" y="18"/>
                    <a:pt x="12" y="18"/>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6" name="Freeform 54">
              <a:extLst>
                <a:ext uri="{FF2B5EF4-FFF2-40B4-BE49-F238E27FC236}">
                  <a16:creationId xmlns:a16="http://schemas.microsoft.com/office/drawing/2014/main" id="{57B579BC-9166-F5F6-11F2-DC91FF94DF0E}"/>
                </a:ext>
              </a:extLst>
            </p:cNvPr>
            <p:cNvSpPr>
              <a:spLocks/>
            </p:cNvSpPr>
            <p:nvPr/>
          </p:nvSpPr>
          <p:spPr bwMode="auto">
            <a:xfrm>
              <a:off x="10503960" y="2094138"/>
              <a:ext cx="90287" cy="28299"/>
            </a:xfrm>
            <a:custGeom>
              <a:avLst/>
              <a:gdLst>
                <a:gd name="T0" fmla="*/ 27 w 38"/>
                <a:gd name="T1" fmla="*/ 12 h 12"/>
                <a:gd name="T2" fmla="*/ 38 w 38"/>
                <a:gd name="T3" fmla="*/ 6 h 12"/>
                <a:gd name="T4" fmla="*/ 26 w 38"/>
                <a:gd name="T5" fmla="*/ 0 h 12"/>
                <a:gd name="T6" fmla="*/ 0 w 38"/>
                <a:gd name="T7" fmla="*/ 12 h 12"/>
                <a:gd name="T8" fmla="*/ 27 w 38"/>
                <a:gd name="T9" fmla="*/ 12 h 12"/>
              </a:gdLst>
              <a:ahLst/>
              <a:cxnLst>
                <a:cxn ang="0">
                  <a:pos x="T0" y="T1"/>
                </a:cxn>
                <a:cxn ang="0">
                  <a:pos x="T2" y="T3"/>
                </a:cxn>
                <a:cxn ang="0">
                  <a:pos x="T4" y="T5"/>
                </a:cxn>
                <a:cxn ang="0">
                  <a:pos x="T6" y="T7"/>
                </a:cxn>
                <a:cxn ang="0">
                  <a:pos x="T8" y="T9"/>
                </a:cxn>
              </a:cxnLst>
              <a:rect l="0" t="0" r="r" b="b"/>
              <a:pathLst>
                <a:path w="38" h="12">
                  <a:moveTo>
                    <a:pt x="27" y="12"/>
                  </a:moveTo>
                  <a:cubicBezTo>
                    <a:pt x="31" y="12"/>
                    <a:pt x="38" y="11"/>
                    <a:pt x="38" y="6"/>
                  </a:cubicBezTo>
                  <a:cubicBezTo>
                    <a:pt x="38" y="1"/>
                    <a:pt x="31" y="1"/>
                    <a:pt x="26" y="0"/>
                  </a:cubicBezTo>
                  <a:cubicBezTo>
                    <a:pt x="18" y="0"/>
                    <a:pt x="10" y="3"/>
                    <a:pt x="0" y="12"/>
                  </a:cubicBezTo>
                  <a:cubicBezTo>
                    <a:pt x="12" y="12"/>
                    <a:pt x="19" y="12"/>
                    <a:pt x="27" y="12"/>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7" name="Freeform 55">
              <a:extLst>
                <a:ext uri="{FF2B5EF4-FFF2-40B4-BE49-F238E27FC236}">
                  <a16:creationId xmlns:a16="http://schemas.microsoft.com/office/drawing/2014/main" id="{482EB69F-742E-3158-EFE2-0B35984882DA}"/>
                </a:ext>
              </a:extLst>
            </p:cNvPr>
            <p:cNvSpPr>
              <a:spLocks/>
            </p:cNvSpPr>
            <p:nvPr/>
          </p:nvSpPr>
          <p:spPr bwMode="auto">
            <a:xfrm>
              <a:off x="3582870" y="1769376"/>
              <a:ext cx="64683" cy="45817"/>
            </a:xfrm>
            <a:custGeom>
              <a:avLst/>
              <a:gdLst>
                <a:gd name="T0" fmla="*/ 18 w 27"/>
                <a:gd name="T1" fmla="*/ 4 h 19"/>
                <a:gd name="T2" fmla="*/ 0 w 27"/>
                <a:gd name="T3" fmla="*/ 12 h 19"/>
                <a:gd name="T4" fmla="*/ 13 w 27"/>
                <a:gd name="T5" fmla="*/ 19 h 19"/>
                <a:gd name="T6" fmla="*/ 27 w 27"/>
                <a:gd name="T7" fmla="*/ 8 h 19"/>
                <a:gd name="T8" fmla="*/ 18 w 27"/>
                <a:gd name="T9" fmla="*/ 4 h 19"/>
              </a:gdLst>
              <a:ahLst/>
              <a:cxnLst>
                <a:cxn ang="0">
                  <a:pos x="T0" y="T1"/>
                </a:cxn>
                <a:cxn ang="0">
                  <a:pos x="T2" y="T3"/>
                </a:cxn>
                <a:cxn ang="0">
                  <a:pos x="T4" y="T5"/>
                </a:cxn>
                <a:cxn ang="0">
                  <a:pos x="T6" y="T7"/>
                </a:cxn>
                <a:cxn ang="0">
                  <a:pos x="T8" y="T9"/>
                </a:cxn>
              </a:cxnLst>
              <a:rect l="0" t="0" r="r" b="b"/>
              <a:pathLst>
                <a:path w="27" h="19">
                  <a:moveTo>
                    <a:pt x="18" y="4"/>
                  </a:moveTo>
                  <a:cubicBezTo>
                    <a:pt x="11" y="4"/>
                    <a:pt x="1" y="2"/>
                    <a:pt x="0" y="12"/>
                  </a:cubicBezTo>
                  <a:cubicBezTo>
                    <a:pt x="0" y="17"/>
                    <a:pt x="7" y="19"/>
                    <a:pt x="13" y="19"/>
                  </a:cubicBezTo>
                  <a:cubicBezTo>
                    <a:pt x="21" y="19"/>
                    <a:pt x="27" y="16"/>
                    <a:pt x="27" y="8"/>
                  </a:cubicBezTo>
                  <a:cubicBezTo>
                    <a:pt x="27" y="0"/>
                    <a:pt x="21" y="6"/>
                    <a:pt x="18" y="4"/>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8" name="Freeform 56">
              <a:extLst>
                <a:ext uri="{FF2B5EF4-FFF2-40B4-BE49-F238E27FC236}">
                  <a16:creationId xmlns:a16="http://schemas.microsoft.com/office/drawing/2014/main" id="{B59CDE69-A8F1-1015-5C16-9E37F6C3EA41}"/>
                </a:ext>
              </a:extLst>
            </p:cNvPr>
            <p:cNvSpPr>
              <a:spLocks/>
            </p:cNvSpPr>
            <p:nvPr/>
          </p:nvSpPr>
          <p:spPr bwMode="auto">
            <a:xfrm>
              <a:off x="9137530" y="3912002"/>
              <a:ext cx="52555" cy="64683"/>
            </a:xfrm>
            <a:custGeom>
              <a:avLst/>
              <a:gdLst>
                <a:gd name="T0" fmla="*/ 10 w 22"/>
                <a:gd name="T1" fmla="*/ 25 h 27"/>
                <a:gd name="T2" fmla="*/ 15 w 22"/>
                <a:gd name="T3" fmla="*/ 25 h 27"/>
                <a:gd name="T4" fmla="*/ 22 w 22"/>
                <a:gd name="T5" fmla="*/ 15 h 27"/>
                <a:gd name="T6" fmla="*/ 14 w 22"/>
                <a:gd name="T7" fmla="*/ 4 h 27"/>
                <a:gd name="T8" fmla="*/ 3 w 22"/>
                <a:gd name="T9" fmla="*/ 0 h 27"/>
                <a:gd name="T10" fmla="*/ 0 w 22"/>
                <a:gd name="T11" fmla="*/ 5 h 27"/>
                <a:gd name="T12" fmla="*/ 8 w 22"/>
                <a:gd name="T13" fmla="*/ 11 h 27"/>
                <a:gd name="T14" fmla="*/ 11 w 22"/>
                <a:gd name="T15" fmla="*/ 16 h 27"/>
                <a:gd name="T16" fmla="*/ 10 w 2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10" y="25"/>
                  </a:moveTo>
                  <a:cubicBezTo>
                    <a:pt x="11" y="26"/>
                    <a:pt x="13" y="27"/>
                    <a:pt x="15" y="25"/>
                  </a:cubicBezTo>
                  <a:cubicBezTo>
                    <a:pt x="17" y="22"/>
                    <a:pt x="20" y="18"/>
                    <a:pt x="22" y="15"/>
                  </a:cubicBezTo>
                  <a:cubicBezTo>
                    <a:pt x="19" y="11"/>
                    <a:pt x="17" y="7"/>
                    <a:pt x="14" y="4"/>
                  </a:cubicBezTo>
                  <a:cubicBezTo>
                    <a:pt x="11" y="0"/>
                    <a:pt x="8" y="0"/>
                    <a:pt x="3" y="0"/>
                  </a:cubicBezTo>
                  <a:cubicBezTo>
                    <a:pt x="0" y="0"/>
                    <a:pt x="0" y="3"/>
                    <a:pt x="0" y="5"/>
                  </a:cubicBezTo>
                  <a:cubicBezTo>
                    <a:pt x="0" y="11"/>
                    <a:pt x="3" y="12"/>
                    <a:pt x="8" y="11"/>
                  </a:cubicBezTo>
                  <a:cubicBezTo>
                    <a:pt x="12" y="10"/>
                    <a:pt x="12" y="13"/>
                    <a:pt x="11" y="16"/>
                  </a:cubicBezTo>
                  <a:cubicBezTo>
                    <a:pt x="9" y="19"/>
                    <a:pt x="4" y="21"/>
                    <a:pt x="10" y="2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59" name="Freeform 57">
              <a:extLst>
                <a:ext uri="{FF2B5EF4-FFF2-40B4-BE49-F238E27FC236}">
                  <a16:creationId xmlns:a16="http://schemas.microsoft.com/office/drawing/2014/main" id="{416618FF-EADB-2DA1-1BAC-6EC9DB951213}"/>
                </a:ext>
              </a:extLst>
            </p:cNvPr>
            <p:cNvSpPr>
              <a:spLocks/>
            </p:cNvSpPr>
            <p:nvPr/>
          </p:nvSpPr>
          <p:spPr bwMode="auto">
            <a:xfrm>
              <a:off x="7397824" y="1610362"/>
              <a:ext cx="97025" cy="66030"/>
            </a:xfrm>
            <a:custGeom>
              <a:avLst/>
              <a:gdLst>
                <a:gd name="T0" fmla="*/ 41 w 41"/>
                <a:gd name="T1" fmla="*/ 8 h 28"/>
                <a:gd name="T2" fmla="*/ 0 w 41"/>
                <a:gd name="T3" fmla="*/ 20 h 28"/>
                <a:gd name="T4" fmla="*/ 41 w 41"/>
                <a:gd name="T5" fmla="*/ 8 h 28"/>
              </a:gdLst>
              <a:ahLst/>
              <a:cxnLst>
                <a:cxn ang="0">
                  <a:pos x="T0" y="T1"/>
                </a:cxn>
                <a:cxn ang="0">
                  <a:pos x="T2" y="T3"/>
                </a:cxn>
                <a:cxn ang="0">
                  <a:pos x="T4" y="T5"/>
                </a:cxn>
              </a:cxnLst>
              <a:rect l="0" t="0" r="r" b="b"/>
              <a:pathLst>
                <a:path w="41" h="28">
                  <a:moveTo>
                    <a:pt x="41" y="8"/>
                  </a:moveTo>
                  <a:cubicBezTo>
                    <a:pt x="25" y="0"/>
                    <a:pt x="16" y="16"/>
                    <a:pt x="0" y="20"/>
                  </a:cubicBezTo>
                  <a:cubicBezTo>
                    <a:pt x="20" y="28"/>
                    <a:pt x="28" y="9"/>
                    <a:pt x="41" y="8"/>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0" name="Freeform 58">
              <a:extLst>
                <a:ext uri="{FF2B5EF4-FFF2-40B4-BE49-F238E27FC236}">
                  <a16:creationId xmlns:a16="http://schemas.microsoft.com/office/drawing/2014/main" id="{31C3DBF1-2E87-F94C-8CC1-C9EECBA08271}"/>
                </a:ext>
              </a:extLst>
            </p:cNvPr>
            <p:cNvSpPr>
              <a:spLocks/>
            </p:cNvSpPr>
            <p:nvPr/>
          </p:nvSpPr>
          <p:spPr bwMode="auto">
            <a:xfrm>
              <a:off x="9332926" y="3344678"/>
              <a:ext cx="52555" cy="75464"/>
            </a:xfrm>
            <a:custGeom>
              <a:avLst/>
              <a:gdLst>
                <a:gd name="T0" fmla="*/ 0 w 22"/>
                <a:gd name="T1" fmla="*/ 12 h 32"/>
                <a:gd name="T2" fmla="*/ 8 w 22"/>
                <a:gd name="T3" fmla="*/ 19 h 32"/>
                <a:gd name="T4" fmla="*/ 9 w 22"/>
                <a:gd name="T5" fmla="*/ 30 h 32"/>
                <a:gd name="T6" fmla="*/ 19 w 22"/>
                <a:gd name="T7" fmla="*/ 21 h 32"/>
                <a:gd name="T8" fmla="*/ 15 w 22"/>
                <a:gd name="T9" fmla="*/ 7 h 32"/>
                <a:gd name="T10" fmla="*/ 0 w 22"/>
                <a:gd name="T11" fmla="*/ 12 h 32"/>
              </a:gdLst>
              <a:ahLst/>
              <a:cxnLst>
                <a:cxn ang="0">
                  <a:pos x="T0" y="T1"/>
                </a:cxn>
                <a:cxn ang="0">
                  <a:pos x="T2" y="T3"/>
                </a:cxn>
                <a:cxn ang="0">
                  <a:pos x="T4" y="T5"/>
                </a:cxn>
                <a:cxn ang="0">
                  <a:pos x="T6" y="T7"/>
                </a:cxn>
                <a:cxn ang="0">
                  <a:pos x="T8" y="T9"/>
                </a:cxn>
                <a:cxn ang="0">
                  <a:pos x="T10" y="T11"/>
                </a:cxn>
              </a:cxnLst>
              <a:rect l="0" t="0" r="r" b="b"/>
              <a:pathLst>
                <a:path w="22" h="32">
                  <a:moveTo>
                    <a:pt x="0" y="12"/>
                  </a:moveTo>
                  <a:cubicBezTo>
                    <a:pt x="6" y="11"/>
                    <a:pt x="9" y="12"/>
                    <a:pt x="8" y="19"/>
                  </a:cubicBezTo>
                  <a:cubicBezTo>
                    <a:pt x="7" y="23"/>
                    <a:pt x="3" y="28"/>
                    <a:pt x="9" y="30"/>
                  </a:cubicBezTo>
                  <a:cubicBezTo>
                    <a:pt x="16" y="32"/>
                    <a:pt x="17" y="25"/>
                    <a:pt x="19" y="21"/>
                  </a:cubicBezTo>
                  <a:cubicBezTo>
                    <a:pt x="22" y="16"/>
                    <a:pt x="20" y="11"/>
                    <a:pt x="15" y="7"/>
                  </a:cubicBezTo>
                  <a:cubicBezTo>
                    <a:pt x="7" y="0"/>
                    <a:pt x="4" y="7"/>
                    <a:pt x="0" y="12"/>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1" name="Freeform 59">
              <a:extLst>
                <a:ext uri="{FF2B5EF4-FFF2-40B4-BE49-F238E27FC236}">
                  <a16:creationId xmlns:a16="http://schemas.microsoft.com/office/drawing/2014/main" id="{68882A7B-D75F-991A-8F1C-D4380AE4A337}"/>
                </a:ext>
              </a:extLst>
            </p:cNvPr>
            <p:cNvSpPr>
              <a:spLocks/>
            </p:cNvSpPr>
            <p:nvPr/>
          </p:nvSpPr>
          <p:spPr bwMode="auto">
            <a:xfrm>
              <a:off x="9102493" y="3580501"/>
              <a:ext cx="43122" cy="68725"/>
            </a:xfrm>
            <a:custGeom>
              <a:avLst/>
              <a:gdLst>
                <a:gd name="T0" fmla="*/ 5 w 18"/>
                <a:gd name="T1" fmla="*/ 28 h 29"/>
                <a:gd name="T2" fmla="*/ 18 w 18"/>
                <a:gd name="T3" fmla="*/ 4 h 29"/>
                <a:gd name="T4" fmla="*/ 11 w 18"/>
                <a:gd name="T5" fmla="*/ 1 h 29"/>
                <a:gd name="T6" fmla="*/ 0 w 18"/>
                <a:gd name="T7" fmla="*/ 19 h 29"/>
                <a:gd name="T8" fmla="*/ 5 w 18"/>
                <a:gd name="T9" fmla="*/ 28 h 29"/>
              </a:gdLst>
              <a:ahLst/>
              <a:cxnLst>
                <a:cxn ang="0">
                  <a:pos x="T0" y="T1"/>
                </a:cxn>
                <a:cxn ang="0">
                  <a:pos x="T2" y="T3"/>
                </a:cxn>
                <a:cxn ang="0">
                  <a:pos x="T4" y="T5"/>
                </a:cxn>
                <a:cxn ang="0">
                  <a:pos x="T6" y="T7"/>
                </a:cxn>
                <a:cxn ang="0">
                  <a:pos x="T8" y="T9"/>
                </a:cxn>
              </a:cxnLst>
              <a:rect l="0" t="0" r="r" b="b"/>
              <a:pathLst>
                <a:path w="18" h="29">
                  <a:moveTo>
                    <a:pt x="5" y="28"/>
                  </a:moveTo>
                  <a:cubicBezTo>
                    <a:pt x="14" y="23"/>
                    <a:pt x="14" y="13"/>
                    <a:pt x="18" y="4"/>
                  </a:cubicBezTo>
                  <a:cubicBezTo>
                    <a:pt x="18" y="0"/>
                    <a:pt x="14" y="0"/>
                    <a:pt x="11" y="1"/>
                  </a:cubicBezTo>
                  <a:cubicBezTo>
                    <a:pt x="4" y="4"/>
                    <a:pt x="0" y="11"/>
                    <a:pt x="0" y="19"/>
                  </a:cubicBezTo>
                  <a:cubicBezTo>
                    <a:pt x="0" y="23"/>
                    <a:pt x="3" y="29"/>
                    <a:pt x="5" y="28"/>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2" name="Freeform 60">
              <a:extLst>
                <a:ext uri="{FF2B5EF4-FFF2-40B4-BE49-F238E27FC236}">
                  <a16:creationId xmlns:a16="http://schemas.microsoft.com/office/drawing/2014/main" id="{29F3614A-4F58-17EA-620C-F3D1754417CF}"/>
                </a:ext>
              </a:extLst>
            </p:cNvPr>
            <p:cNvSpPr>
              <a:spLocks/>
            </p:cNvSpPr>
            <p:nvPr/>
          </p:nvSpPr>
          <p:spPr bwMode="auto">
            <a:xfrm>
              <a:off x="9593007" y="1984985"/>
              <a:ext cx="74116" cy="40426"/>
            </a:xfrm>
            <a:custGeom>
              <a:avLst/>
              <a:gdLst>
                <a:gd name="T0" fmla="*/ 23 w 31"/>
                <a:gd name="T1" fmla="*/ 4 h 17"/>
                <a:gd name="T2" fmla="*/ 0 w 31"/>
                <a:gd name="T3" fmla="*/ 8 h 17"/>
                <a:gd name="T4" fmla="*/ 19 w 31"/>
                <a:gd name="T5" fmla="*/ 15 h 17"/>
                <a:gd name="T6" fmla="*/ 30 w 31"/>
                <a:gd name="T7" fmla="*/ 11 h 17"/>
                <a:gd name="T8" fmla="*/ 23 w 31"/>
                <a:gd name="T9" fmla="*/ 4 h 17"/>
              </a:gdLst>
              <a:ahLst/>
              <a:cxnLst>
                <a:cxn ang="0">
                  <a:pos x="T0" y="T1"/>
                </a:cxn>
                <a:cxn ang="0">
                  <a:pos x="T2" y="T3"/>
                </a:cxn>
                <a:cxn ang="0">
                  <a:pos x="T4" y="T5"/>
                </a:cxn>
                <a:cxn ang="0">
                  <a:pos x="T6" y="T7"/>
                </a:cxn>
                <a:cxn ang="0">
                  <a:pos x="T8" y="T9"/>
                </a:cxn>
              </a:cxnLst>
              <a:rect l="0" t="0" r="r" b="b"/>
              <a:pathLst>
                <a:path w="31" h="17">
                  <a:moveTo>
                    <a:pt x="23" y="4"/>
                  </a:moveTo>
                  <a:cubicBezTo>
                    <a:pt x="15" y="0"/>
                    <a:pt x="8" y="1"/>
                    <a:pt x="0" y="8"/>
                  </a:cubicBezTo>
                  <a:cubicBezTo>
                    <a:pt x="7" y="10"/>
                    <a:pt x="13" y="13"/>
                    <a:pt x="19" y="15"/>
                  </a:cubicBezTo>
                  <a:cubicBezTo>
                    <a:pt x="23" y="16"/>
                    <a:pt x="29" y="17"/>
                    <a:pt x="30" y="11"/>
                  </a:cubicBezTo>
                  <a:cubicBezTo>
                    <a:pt x="31" y="8"/>
                    <a:pt x="27" y="6"/>
                    <a:pt x="23" y="4"/>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3" name="Freeform 61">
              <a:extLst>
                <a:ext uri="{FF2B5EF4-FFF2-40B4-BE49-F238E27FC236}">
                  <a16:creationId xmlns:a16="http://schemas.microsoft.com/office/drawing/2014/main" id="{F10ACA8F-089B-0EBC-5BB2-B004C78FD7BD}"/>
                </a:ext>
              </a:extLst>
            </p:cNvPr>
            <p:cNvSpPr>
              <a:spLocks/>
            </p:cNvSpPr>
            <p:nvPr/>
          </p:nvSpPr>
          <p:spPr bwMode="auto">
            <a:xfrm>
              <a:off x="6575810" y="3215312"/>
              <a:ext cx="72768" cy="59293"/>
            </a:xfrm>
            <a:custGeom>
              <a:avLst/>
              <a:gdLst>
                <a:gd name="T0" fmla="*/ 24 w 31"/>
                <a:gd name="T1" fmla="*/ 5 h 25"/>
                <a:gd name="T2" fmla="*/ 4 w 31"/>
                <a:gd name="T3" fmla="*/ 7 h 25"/>
                <a:gd name="T4" fmla="*/ 15 w 31"/>
                <a:gd name="T5" fmla="*/ 17 h 25"/>
                <a:gd name="T6" fmla="*/ 26 w 31"/>
                <a:gd name="T7" fmla="*/ 25 h 25"/>
                <a:gd name="T8" fmla="*/ 24 w 31"/>
                <a:gd name="T9" fmla="*/ 5 h 25"/>
              </a:gdLst>
              <a:ahLst/>
              <a:cxnLst>
                <a:cxn ang="0">
                  <a:pos x="T0" y="T1"/>
                </a:cxn>
                <a:cxn ang="0">
                  <a:pos x="T2" y="T3"/>
                </a:cxn>
                <a:cxn ang="0">
                  <a:pos x="T4" y="T5"/>
                </a:cxn>
                <a:cxn ang="0">
                  <a:pos x="T6" y="T7"/>
                </a:cxn>
                <a:cxn ang="0">
                  <a:pos x="T8" y="T9"/>
                </a:cxn>
              </a:cxnLst>
              <a:rect l="0" t="0" r="r" b="b"/>
              <a:pathLst>
                <a:path w="31" h="25">
                  <a:moveTo>
                    <a:pt x="24" y="5"/>
                  </a:moveTo>
                  <a:cubicBezTo>
                    <a:pt x="18" y="3"/>
                    <a:pt x="7" y="0"/>
                    <a:pt x="4" y="7"/>
                  </a:cubicBezTo>
                  <a:cubicBezTo>
                    <a:pt x="0" y="14"/>
                    <a:pt x="10" y="15"/>
                    <a:pt x="15" y="17"/>
                  </a:cubicBezTo>
                  <a:cubicBezTo>
                    <a:pt x="18" y="18"/>
                    <a:pt x="20" y="20"/>
                    <a:pt x="26" y="25"/>
                  </a:cubicBezTo>
                  <a:cubicBezTo>
                    <a:pt x="23" y="16"/>
                    <a:pt x="31" y="8"/>
                    <a:pt x="24" y="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4" name="Freeform 62">
              <a:extLst>
                <a:ext uri="{FF2B5EF4-FFF2-40B4-BE49-F238E27FC236}">
                  <a16:creationId xmlns:a16="http://schemas.microsoft.com/office/drawing/2014/main" id="{DB122462-CA1F-BADB-7CF3-E78F2EF64773}"/>
                </a:ext>
              </a:extLst>
            </p:cNvPr>
            <p:cNvSpPr>
              <a:spLocks/>
            </p:cNvSpPr>
            <p:nvPr/>
          </p:nvSpPr>
          <p:spPr bwMode="auto">
            <a:xfrm>
              <a:off x="8827591" y="3704477"/>
              <a:ext cx="57946" cy="45817"/>
            </a:xfrm>
            <a:custGeom>
              <a:avLst/>
              <a:gdLst>
                <a:gd name="T0" fmla="*/ 22 w 24"/>
                <a:gd name="T1" fmla="*/ 6 h 19"/>
                <a:gd name="T2" fmla="*/ 14 w 24"/>
                <a:gd name="T3" fmla="*/ 1 h 19"/>
                <a:gd name="T4" fmla="*/ 1 w 24"/>
                <a:gd name="T5" fmla="*/ 10 h 19"/>
                <a:gd name="T6" fmla="*/ 9 w 24"/>
                <a:gd name="T7" fmla="*/ 18 h 19"/>
                <a:gd name="T8" fmla="*/ 22 w 24"/>
                <a:gd name="T9" fmla="*/ 6 h 19"/>
              </a:gdLst>
              <a:ahLst/>
              <a:cxnLst>
                <a:cxn ang="0">
                  <a:pos x="T0" y="T1"/>
                </a:cxn>
                <a:cxn ang="0">
                  <a:pos x="T2" y="T3"/>
                </a:cxn>
                <a:cxn ang="0">
                  <a:pos x="T4" y="T5"/>
                </a:cxn>
                <a:cxn ang="0">
                  <a:pos x="T6" y="T7"/>
                </a:cxn>
                <a:cxn ang="0">
                  <a:pos x="T8" y="T9"/>
                </a:cxn>
              </a:cxnLst>
              <a:rect l="0" t="0" r="r" b="b"/>
              <a:pathLst>
                <a:path w="24" h="19">
                  <a:moveTo>
                    <a:pt x="22" y="6"/>
                  </a:moveTo>
                  <a:cubicBezTo>
                    <a:pt x="24" y="0"/>
                    <a:pt x="17" y="4"/>
                    <a:pt x="14" y="1"/>
                  </a:cubicBezTo>
                  <a:cubicBezTo>
                    <a:pt x="9" y="3"/>
                    <a:pt x="2" y="2"/>
                    <a:pt x="1" y="10"/>
                  </a:cubicBezTo>
                  <a:cubicBezTo>
                    <a:pt x="0" y="15"/>
                    <a:pt x="3" y="18"/>
                    <a:pt x="9" y="18"/>
                  </a:cubicBezTo>
                  <a:cubicBezTo>
                    <a:pt x="17" y="19"/>
                    <a:pt x="19" y="11"/>
                    <a:pt x="22" y="6"/>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5" name="Freeform 63">
              <a:extLst>
                <a:ext uri="{FF2B5EF4-FFF2-40B4-BE49-F238E27FC236}">
                  <a16:creationId xmlns:a16="http://schemas.microsoft.com/office/drawing/2014/main" id="{FE3D0A89-20C4-E5ED-D1B7-878C080CCE93}"/>
                </a:ext>
              </a:extLst>
            </p:cNvPr>
            <p:cNvSpPr>
              <a:spLocks/>
            </p:cNvSpPr>
            <p:nvPr/>
          </p:nvSpPr>
          <p:spPr bwMode="auto">
            <a:xfrm>
              <a:off x="7574355" y="1591497"/>
              <a:ext cx="74116" cy="47164"/>
            </a:xfrm>
            <a:custGeom>
              <a:avLst/>
              <a:gdLst>
                <a:gd name="T0" fmla="*/ 31 w 31"/>
                <a:gd name="T1" fmla="*/ 16 h 20"/>
                <a:gd name="T2" fmla="*/ 0 w 31"/>
                <a:gd name="T3" fmla="*/ 19 h 20"/>
                <a:gd name="T4" fmla="*/ 31 w 31"/>
                <a:gd name="T5" fmla="*/ 16 h 20"/>
              </a:gdLst>
              <a:ahLst/>
              <a:cxnLst>
                <a:cxn ang="0">
                  <a:pos x="T0" y="T1"/>
                </a:cxn>
                <a:cxn ang="0">
                  <a:pos x="T2" y="T3"/>
                </a:cxn>
                <a:cxn ang="0">
                  <a:pos x="T4" y="T5"/>
                </a:cxn>
              </a:cxnLst>
              <a:rect l="0" t="0" r="r" b="b"/>
              <a:pathLst>
                <a:path w="31" h="20">
                  <a:moveTo>
                    <a:pt x="31" y="16"/>
                  </a:moveTo>
                  <a:cubicBezTo>
                    <a:pt x="21" y="11"/>
                    <a:pt x="9" y="0"/>
                    <a:pt x="0" y="19"/>
                  </a:cubicBezTo>
                  <a:cubicBezTo>
                    <a:pt x="11" y="19"/>
                    <a:pt x="21" y="20"/>
                    <a:pt x="31" y="16"/>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6" name="Freeform 64">
              <a:extLst>
                <a:ext uri="{FF2B5EF4-FFF2-40B4-BE49-F238E27FC236}">
                  <a16:creationId xmlns:a16="http://schemas.microsoft.com/office/drawing/2014/main" id="{B87F3771-7C5B-1B11-C75B-E5D37DB6DF69}"/>
                </a:ext>
              </a:extLst>
            </p:cNvPr>
            <p:cNvSpPr>
              <a:spLocks/>
            </p:cNvSpPr>
            <p:nvPr/>
          </p:nvSpPr>
          <p:spPr bwMode="auto">
            <a:xfrm>
              <a:off x="7695636" y="1617100"/>
              <a:ext cx="68726" cy="36383"/>
            </a:xfrm>
            <a:custGeom>
              <a:avLst/>
              <a:gdLst>
                <a:gd name="T0" fmla="*/ 14 w 29"/>
                <a:gd name="T1" fmla="*/ 14 h 15"/>
                <a:gd name="T2" fmla="*/ 29 w 29"/>
                <a:gd name="T3" fmla="*/ 6 h 15"/>
                <a:gd name="T4" fmla="*/ 13 w 29"/>
                <a:gd name="T5" fmla="*/ 1 h 15"/>
                <a:gd name="T6" fmla="*/ 1 w 29"/>
                <a:gd name="T7" fmla="*/ 10 h 15"/>
                <a:gd name="T8" fmla="*/ 14 w 29"/>
                <a:gd name="T9" fmla="*/ 14 h 15"/>
              </a:gdLst>
              <a:ahLst/>
              <a:cxnLst>
                <a:cxn ang="0">
                  <a:pos x="T0" y="T1"/>
                </a:cxn>
                <a:cxn ang="0">
                  <a:pos x="T2" y="T3"/>
                </a:cxn>
                <a:cxn ang="0">
                  <a:pos x="T4" y="T5"/>
                </a:cxn>
                <a:cxn ang="0">
                  <a:pos x="T6" y="T7"/>
                </a:cxn>
                <a:cxn ang="0">
                  <a:pos x="T8" y="T9"/>
                </a:cxn>
              </a:cxnLst>
              <a:rect l="0" t="0" r="r" b="b"/>
              <a:pathLst>
                <a:path w="29" h="15">
                  <a:moveTo>
                    <a:pt x="14" y="14"/>
                  </a:moveTo>
                  <a:cubicBezTo>
                    <a:pt x="20" y="13"/>
                    <a:pt x="23" y="9"/>
                    <a:pt x="29" y="6"/>
                  </a:cubicBezTo>
                  <a:cubicBezTo>
                    <a:pt x="23" y="1"/>
                    <a:pt x="17" y="0"/>
                    <a:pt x="13" y="1"/>
                  </a:cubicBezTo>
                  <a:cubicBezTo>
                    <a:pt x="7" y="1"/>
                    <a:pt x="0" y="5"/>
                    <a:pt x="1" y="10"/>
                  </a:cubicBezTo>
                  <a:cubicBezTo>
                    <a:pt x="2" y="15"/>
                    <a:pt x="9" y="14"/>
                    <a:pt x="14" y="14"/>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7" name="Freeform 65">
              <a:extLst>
                <a:ext uri="{FF2B5EF4-FFF2-40B4-BE49-F238E27FC236}">
                  <a16:creationId xmlns:a16="http://schemas.microsoft.com/office/drawing/2014/main" id="{97AC26B9-84EC-1CD8-F1D1-88DF18B66D59}"/>
                </a:ext>
              </a:extLst>
            </p:cNvPr>
            <p:cNvSpPr>
              <a:spLocks/>
            </p:cNvSpPr>
            <p:nvPr/>
          </p:nvSpPr>
          <p:spPr bwMode="auto">
            <a:xfrm>
              <a:off x="6470699" y="3146587"/>
              <a:ext cx="43122" cy="56597"/>
            </a:xfrm>
            <a:custGeom>
              <a:avLst/>
              <a:gdLst>
                <a:gd name="T0" fmla="*/ 9 w 18"/>
                <a:gd name="T1" fmla="*/ 23 h 24"/>
                <a:gd name="T2" fmla="*/ 18 w 18"/>
                <a:gd name="T3" fmla="*/ 11 h 24"/>
                <a:gd name="T4" fmla="*/ 11 w 18"/>
                <a:gd name="T5" fmla="*/ 1 h 24"/>
                <a:gd name="T6" fmla="*/ 6 w 18"/>
                <a:gd name="T7" fmla="*/ 13 h 24"/>
                <a:gd name="T8" fmla="*/ 9 w 18"/>
                <a:gd name="T9" fmla="*/ 23 h 24"/>
              </a:gdLst>
              <a:ahLst/>
              <a:cxnLst>
                <a:cxn ang="0">
                  <a:pos x="T0" y="T1"/>
                </a:cxn>
                <a:cxn ang="0">
                  <a:pos x="T2" y="T3"/>
                </a:cxn>
                <a:cxn ang="0">
                  <a:pos x="T4" y="T5"/>
                </a:cxn>
                <a:cxn ang="0">
                  <a:pos x="T6" y="T7"/>
                </a:cxn>
                <a:cxn ang="0">
                  <a:pos x="T8" y="T9"/>
                </a:cxn>
              </a:cxnLst>
              <a:rect l="0" t="0" r="r" b="b"/>
              <a:pathLst>
                <a:path w="18" h="24">
                  <a:moveTo>
                    <a:pt x="9" y="23"/>
                  </a:moveTo>
                  <a:cubicBezTo>
                    <a:pt x="15" y="23"/>
                    <a:pt x="18" y="18"/>
                    <a:pt x="18" y="11"/>
                  </a:cubicBezTo>
                  <a:cubicBezTo>
                    <a:pt x="18" y="6"/>
                    <a:pt x="18" y="0"/>
                    <a:pt x="11" y="1"/>
                  </a:cubicBezTo>
                  <a:cubicBezTo>
                    <a:pt x="5" y="1"/>
                    <a:pt x="0" y="6"/>
                    <a:pt x="6" y="13"/>
                  </a:cubicBezTo>
                  <a:cubicBezTo>
                    <a:pt x="3" y="18"/>
                    <a:pt x="4" y="24"/>
                    <a:pt x="9" y="23"/>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8" name="Freeform 66">
              <a:extLst>
                <a:ext uri="{FF2B5EF4-FFF2-40B4-BE49-F238E27FC236}">
                  <a16:creationId xmlns:a16="http://schemas.microsoft.com/office/drawing/2014/main" id="{C271EDFF-C40F-9434-C576-07D92D32D75B}"/>
                </a:ext>
              </a:extLst>
            </p:cNvPr>
            <p:cNvSpPr>
              <a:spLocks/>
            </p:cNvSpPr>
            <p:nvPr/>
          </p:nvSpPr>
          <p:spPr bwMode="auto">
            <a:xfrm>
              <a:off x="9393567" y="3332550"/>
              <a:ext cx="59293" cy="49860"/>
            </a:xfrm>
            <a:custGeom>
              <a:avLst/>
              <a:gdLst>
                <a:gd name="T0" fmla="*/ 6 w 25"/>
                <a:gd name="T1" fmla="*/ 19 h 21"/>
                <a:gd name="T2" fmla="*/ 25 w 25"/>
                <a:gd name="T3" fmla="*/ 4 h 21"/>
                <a:gd name="T4" fmla="*/ 3 w 25"/>
                <a:gd name="T5" fmla="*/ 9 h 21"/>
                <a:gd name="T6" fmla="*/ 2 w 25"/>
                <a:gd name="T7" fmla="*/ 17 h 21"/>
                <a:gd name="T8" fmla="*/ 6 w 25"/>
                <a:gd name="T9" fmla="*/ 19 h 21"/>
              </a:gdLst>
              <a:ahLst/>
              <a:cxnLst>
                <a:cxn ang="0">
                  <a:pos x="T0" y="T1"/>
                </a:cxn>
                <a:cxn ang="0">
                  <a:pos x="T2" y="T3"/>
                </a:cxn>
                <a:cxn ang="0">
                  <a:pos x="T4" y="T5"/>
                </a:cxn>
                <a:cxn ang="0">
                  <a:pos x="T6" y="T7"/>
                </a:cxn>
                <a:cxn ang="0">
                  <a:pos x="T8" y="T9"/>
                </a:cxn>
              </a:cxnLst>
              <a:rect l="0" t="0" r="r" b="b"/>
              <a:pathLst>
                <a:path w="25" h="21">
                  <a:moveTo>
                    <a:pt x="6" y="19"/>
                  </a:moveTo>
                  <a:cubicBezTo>
                    <a:pt x="11" y="13"/>
                    <a:pt x="24" y="17"/>
                    <a:pt x="25" y="4"/>
                  </a:cubicBezTo>
                  <a:cubicBezTo>
                    <a:pt x="16" y="0"/>
                    <a:pt x="10" y="6"/>
                    <a:pt x="3" y="9"/>
                  </a:cubicBezTo>
                  <a:cubicBezTo>
                    <a:pt x="0" y="11"/>
                    <a:pt x="1" y="14"/>
                    <a:pt x="2" y="17"/>
                  </a:cubicBezTo>
                  <a:cubicBezTo>
                    <a:pt x="2" y="19"/>
                    <a:pt x="5" y="21"/>
                    <a:pt x="6" y="19"/>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69" name="Freeform 67">
              <a:extLst>
                <a:ext uri="{FF2B5EF4-FFF2-40B4-BE49-F238E27FC236}">
                  <a16:creationId xmlns:a16="http://schemas.microsoft.com/office/drawing/2014/main" id="{AA94BFDC-22C3-FA1A-16A0-126AC5A5FE62}"/>
                </a:ext>
              </a:extLst>
            </p:cNvPr>
            <p:cNvSpPr>
              <a:spLocks/>
            </p:cNvSpPr>
            <p:nvPr/>
          </p:nvSpPr>
          <p:spPr bwMode="auto">
            <a:xfrm>
              <a:off x="3582870" y="1738382"/>
              <a:ext cx="83549" cy="33689"/>
            </a:xfrm>
            <a:custGeom>
              <a:avLst/>
              <a:gdLst>
                <a:gd name="T0" fmla="*/ 25 w 35"/>
                <a:gd name="T1" fmla="*/ 11 h 14"/>
                <a:gd name="T2" fmla="*/ 34 w 35"/>
                <a:gd name="T3" fmla="*/ 8 h 14"/>
                <a:gd name="T4" fmla="*/ 24 w 35"/>
                <a:gd name="T5" fmla="*/ 1 h 14"/>
                <a:gd name="T6" fmla="*/ 0 w 35"/>
                <a:gd name="T7" fmla="*/ 7 h 14"/>
                <a:gd name="T8" fmla="*/ 0 w 35"/>
                <a:gd name="T9" fmla="*/ 11 h 14"/>
                <a:gd name="T10" fmla="*/ 25 w 35"/>
                <a:gd name="T11" fmla="*/ 11 h 14"/>
              </a:gdLst>
              <a:ahLst/>
              <a:cxnLst>
                <a:cxn ang="0">
                  <a:pos x="T0" y="T1"/>
                </a:cxn>
                <a:cxn ang="0">
                  <a:pos x="T2" y="T3"/>
                </a:cxn>
                <a:cxn ang="0">
                  <a:pos x="T4" y="T5"/>
                </a:cxn>
                <a:cxn ang="0">
                  <a:pos x="T6" y="T7"/>
                </a:cxn>
                <a:cxn ang="0">
                  <a:pos x="T8" y="T9"/>
                </a:cxn>
                <a:cxn ang="0">
                  <a:pos x="T10" y="T11"/>
                </a:cxn>
              </a:cxnLst>
              <a:rect l="0" t="0" r="r" b="b"/>
              <a:pathLst>
                <a:path w="35" h="14">
                  <a:moveTo>
                    <a:pt x="25" y="11"/>
                  </a:moveTo>
                  <a:cubicBezTo>
                    <a:pt x="28" y="11"/>
                    <a:pt x="35" y="14"/>
                    <a:pt x="34" y="8"/>
                  </a:cubicBezTo>
                  <a:cubicBezTo>
                    <a:pt x="34" y="3"/>
                    <a:pt x="29" y="0"/>
                    <a:pt x="24" y="1"/>
                  </a:cubicBezTo>
                  <a:cubicBezTo>
                    <a:pt x="16" y="3"/>
                    <a:pt x="8" y="5"/>
                    <a:pt x="0" y="7"/>
                  </a:cubicBezTo>
                  <a:cubicBezTo>
                    <a:pt x="0" y="9"/>
                    <a:pt x="0" y="10"/>
                    <a:pt x="0" y="11"/>
                  </a:cubicBezTo>
                  <a:cubicBezTo>
                    <a:pt x="9" y="11"/>
                    <a:pt x="17" y="11"/>
                    <a:pt x="25" y="1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0" name="Freeform 68">
              <a:extLst>
                <a:ext uri="{FF2B5EF4-FFF2-40B4-BE49-F238E27FC236}">
                  <a16:creationId xmlns:a16="http://schemas.microsoft.com/office/drawing/2014/main" id="{B85CC206-CC47-0FCD-48CC-72354299118D}"/>
                </a:ext>
              </a:extLst>
            </p:cNvPr>
            <p:cNvSpPr>
              <a:spLocks/>
            </p:cNvSpPr>
            <p:nvPr/>
          </p:nvSpPr>
          <p:spPr bwMode="auto">
            <a:xfrm>
              <a:off x="7608044" y="1642704"/>
              <a:ext cx="84897" cy="33689"/>
            </a:xfrm>
            <a:custGeom>
              <a:avLst/>
              <a:gdLst>
                <a:gd name="T0" fmla="*/ 36 w 36"/>
                <a:gd name="T1" fmla="*/ 4 h 14"/>
                <a:gd name="T2" fmla="*/ 0 w 36"/>
                <a:gd name="T3" fmla="*/ 10 h 14"/>
                <a:gd name="T4" fmla="*/ 36 w 36"/>
                <a:gd name="T5" fmla="*/ 4 h 14"/>
              </a:gdLst>
              <a:ahLst/>
              <a:cxnLst>
                <a:cxn ang="0">
                  <a:pos x="T0" y="T1"/>
                </a:cxn>
                <a:cxn ang="0">
                  <a:pos x="T2" y="T3"/>
                </a:cxn>
                <a:cxn ang="0">
                  <a:pos x="T4" y="T5"/>
                </a:cxn>
              </a:cxnLst>
              <a:rect l="0" t="0" r="r" b="b"/>
              <a:pathLst>
                <a:path w="36" h="14">
                  <a:moveTo>
                    <a:pt x="36" y="4"/>
                  </a:moveTo>
                  <a:cubicBezTo>
                    <a:pt x="22" y="2"/>
                    <a:pt x="11" y="0"/>
                    <a:pt x="0" y="10"/>
                  </a:cubicBezTo>
                  <a:cubicBezTo>
                    <a:pt x="14" y="14"/>
                    <a:pt x="23" y="9"/>
                    <a:pt x="36" y="4"/>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1" name="Freeform 69">
              <a:extLst>
                <a:ext uri="{FF2B5EF4-FFF2-40B4-BE49-F238E27FC236}">
                  <a16:creationId xmlns:a16="http://schemas.microsoft.com/office/drawing/2014/main" id="{0F9B81D5-54E8-7B9F-B912-E9568E7DEB17}"/>
                </a:ext>
              </a:extLst>
            </p:cNvPr>
            <p:cNvSpPr>
              <a:spLocks/>
            </p:cNvSpPr>
            <p:nvPr/>
          </p:nvSpPr>
          <p:spPr bwMode="auto">
            <a:xfrm>
              <a:off x="9269591" y="4147826"/>
              <a:ext cx="32342" cy="48512"/>
            </a:xfrm>
            <a:custGeom>
              <a:avLst/>
              <a:gdLst>
                <a:gd name="T0" fmla="*/ 5 w 14"/>
                <a:gd name="T1" fmla="*/ 0 h 20"/>
                <a:gd name="T2" fmla="*/ 1 w 14"/>
                <a:gd name="T3" fmla="*/ 10 h 20"/>
                <a:gd name="T4" fmla="*/ 7 w 14"/>
                <a:gd name="T5" fmla="*/ 20 h 20"/>
                <a:gd name="T6" fmla="*/ 14 w 14"/>
                <a:gd name="T7" fmla="*/ 11 h 20"/>
                <a:gd name="T8" fmla="*/ 5 w 14"/>
                <a:gd name="T9" fmla="*/ 0 h 20"/>
              </a:gdLst>
              <a:ahLst/>
              <a:cxnLst>
                <a:cxn ang="0">
                  <a:pos x="T0" y="T1"/>
                </a:cxn>
                <a:cxn ang="0">
                  <a:pos x="T2" y="T3"/>
                </a:cxn>
                <a:cxn ang="0">
                  <a:pos x="T4" y="T5"/>
                </a:cxn>
                <a:cxn ang="0">
                  <a:pos x="T6" y="T7"/>
                </a:cxn>
                <a:cxn ang="0">
                  <a:pos x="T8" y="T9"/>
                </a:cxn>
              </a:cxnLst>
              <a:rect l="0" t="0" r="r" b="b"/>
              <a:pathLst>
                <a:path w="14" h="20">
                  <a:moveTo>
                    <a:pt x="5" y="0"/>
                  </a:moveTo>
                  <a:cubicBezTo>
                    <a:pt x="0" y="0"/>
                    <a:pt x="2" y="6"/>
                    <a:pt x="1" y="10"/>
                  </a:cubicBezTo>
                  <a:cubicBezTo>
                    <a:pt x="1" y="15"/>
                    <a:pt x="2" y="20"/>
                    <a:pt x="7" y="20"/>
                  </a:cubicBezTo>
                  <a:cubicBezTo>
                    <a:pt x="11" y="20"/>
                    <a:pt x="14" y="15"/>
                    <a:pt x="14" y="11"/>
                  </a:cubicBezTo>
                  <a:cubicBezTo>
                    <a:pt x="14" y="5"/>
                    <a:pt x="10" y="1"/>
                    <a:pt x="5"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2" name="Freeform 70">
              <a:extLst>
                <a:ext uri="{FF2B5EF4-FFF2-40B4-BE49-F238E27FC236}">
                  <a16:creationId xmlns:a16="http://schemas.microsoft.com/office/drawing/2014/main" id="{D6546696-C35D-1BC0-55B3-7457ED630BB2}"/>
                </a:ext>
              </a:extLst>
            </p:cNvPr>
            <p:cNvSpPr>
              <a:spLocks/>
            </p:cNvSpPr>
            <p:nvPr/>
          </p:nvSpPr>
          <p:spPr bwMode="auto">
            <a:xfrm>
              <a:off x="9776276" y="4301448"/>
              <a:ext cx="86244" cy="52554"/>
            </a:xfrm>
            <a:custGeom>
              <a:avLst/>
              <a:gdLst>
                <a:gd name="T0" fmla="*/ 36 w 36"/>
                <a:gd name="T1" fmla="*/ 0 h 22"/>
                <a:gd name="T2" fmla="*/ 0 w 36"/>
                <a:gd name="T3" fmla="*/ 12 h 22"/>
                <a:gd name="T4" fmla="*/ 36 w 36"/>
                <a:gd name="T5" fmla="*/ 0 h 22"/>
              </a:gdLst>
              <a:ahLst/>
              <a:cxnLst>
                <a:cxn ang="0">
                  <a:pos x="T0" y="T1"/>
                </a:cxn>
                <a:cxn ang="0">
                  <a:pos x="T2" y="T3"/>
                </a:cxn>
                <a:cxn ang="0">
                  <a:pos x="T4" y="T5"/>
                </a:cxn>
              </a:cxnLst>
              <a:rect l="0" t="0" r="r" b="b"/>
              <a:pathLst>
                <a:path w="36" h="22">
                  <a:moveTo>
                    <a:pt x="36" y="0"/>
                  </a:moveTo>
                  <a:cubicBezTo>
                    <a:pt x="28" y="17"/>
                    <a:pt x="12" y="8"/>
                    <a:pt x="0" y="12"/>
                  </a:cubicBezTo>
                  <a:cubicBezTo>
                    <a:pt x="17" y="22"/>
                    <a:pt x="30" y="18"/>
                    <a:pt x="36"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3" name="Freeform 71">
              <a:extLst>
                <a:ext uri="{FF2B5EF4-FFF2-40B4-BE49-F238E27FC236}">
                  <a16:creationId xmlns:a16="http://schemas.microsoft.com/office/drawing/2014/main" id="{B1A6F1DB-E4A8-7BFA-FCFF-C8D16DEC8AB7}"/>
                </a:ext>
              </a:extLst>
            </p:cNvPr>
            <p:cNvSpPr>
              <a:spLocks/>
            </p:cNvSpPr>
            <p:nvPr/>
          </p:nvSpPr>
          <p:spPr bwMode="auto">
            <a:xfrm>
              <a:off x="9004121" y="4376912"/>
              <a:ext cx="64683" cy="43122"/>
            </a:xfrm>
            <a:custGeom>
              <a:avLst/>
              <a:gdLst>
                <a:gd name="T0" fmla="*/ 1 w 27"/>
                <a:gd name="T1" fmla="*/ 9 h 18"/>
                <a:gd name="T2" fmla="*/ 0 w 27"/>
                <a:gd name="T3" fmla="*/ 13 h 18"/>
                <a:gd name="T4" fmla="*/ 24 w 27"/>
                <a:gd name="T5" fmla="*/ 12 h 18"/>
                <a:gd name="T6" fmla="*/ 27 w 27"/>
                <a:gd name="T7" fmla="*/ 9 h 18"/>
                <a:gd name="T8" fmla="*/ 1 w 27"/>
                <a:gd name="T9" fmla="*/ 9 h 18"/>
              </a:gdLst>
              <a:ahLst/>
              <a:cxnLst>
                <a:cxn ang="0">
                  <a:pos x="T0" y="T1"/>
                </a:cxn>
                <a:cxn ang="0">
                  <a:pos x="T2" y="T3"/>
                </a:cxn>
                <a:cxn ang="0">
                  <a:pos x="T4" y="T5"/>
                </a:cxn>
                <a:cxn ang="0">
                  <a:pos x="T6" y="T7"/>
                </a:cxn>
                <a:cxn ang="0">
                  <a:pos x="T8" y="T9"/>
                </a:cxn>
              </a:cxnLst>
              <a:rect l="0" t="0" r="r" b="b"/>
              <a:pathLst>
                <a:path w="27" h="18">
                  <a:moveTo>
                    <a:pt x="1" y="9"/>
                  </a:moveTo>
                  <a:cubicBezTo>
                    <a:pt x="1" y="9"/>
                    <a:pt x="0" y="12"/>
                    <a:pt x="0" y="13"/>
                  </a:cubicBezTo>
                  <a:cubicBezTo>
                    <a:pt x="8" y="18"/>
                    <a:pt x="16" y="15"/>
                    <a:pt x="24" y="12"/>
                  </a:cubicBezTo>
                  <a:cubicBezTo>
                    <a:pt x="24" y="12"/>
                    <a:pt x="25" y="11"/>
                    <a:pt x="27" y="9"/>
                  </a:cubicBezTo>
                  <a:cubicBezTo>
                    <a:pt x="17" y="0"/>
                    <a:pt x="9" y="10"/>
                    <a:pt x="1" y="9"/>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4" name="Freeform 72">
              <a:extLst>
                <a:ext uri="{FF2B5EF4-FFF2-40B4-BE49-F238E27FC236}">
                  <a16:creationId xmlns:a16="http://schemas.microsoft.com/office/drawing/2014/main" id="{65E17F52-EB30-4452-1ED7-96CF12EA9EFB}"/>
                </a:ext>
              </a:extLst>
            </p:cNvPr>
            <p:cNvSpPr>
              <a:spLocks/>
            </p:cNvSpPr>
            <p:nvPr/>
          </p:nvSpPr>
          <p:spPr bwMode="auto">
            <a:xfrm>
              <a:off x="6548859" y="2683024"/>
              <a:ext cx="30994" cy="43122"/>
            </a:xfrm>
            <a:custGeom>
              <a:avLst/>
              <a:gdLst>
                <a:gd name="T0" fmla="*/ 6 w 13"/>
                <a:gd name="T1" fmla="*/ 17 h 18"/>
                <a:gd name="T2" fmla="*/ 12 w 13"/>
                <a:gd name="T3" fmla="*/ 10 h 18"/>
                <a:gd name="T4" fmla="*/ 5 w 13"/>
                <a:gd name="T5" fmla="*/ 1 h 18"/>
                <a:gd name="T6" fmla="*/ 0 w 13"/>
                <a:gd name="T7" fmla="*/ 6 h 18"/>
                <a:gd name="T8" fmla="*/ 6 w 13"/>
                <a:gd name="T9" fmla="*/ 17 h 18"/>
              </a:gdLst>
              <a:ahLst/>
              <a:cxnLst>
                <a:cxn ang="0">
                  <a:pos x="T0" y="T1"/>
                </a:cxn>
                <a:cxn ang="0">
                  <a:pos x="T2" y="T3"/>
                </a:cxn>
                <a:cxn ang="0">
                  <a:pos x="T4" y="T5"/>
                </a:cxn>
                <a:cxn ang="0">
                  <a:pos x="T6" y="T7"/>
                </a:cxn>
                <a:cxn ang="0">
                  <a:pos x="T8" y="T9"/>
                </a:cxn>
              </a:cxnLst>
              <a:rect l="0" t="0" r="r" b="b"/>
              <a:pathLst>
                <a:path w="13" h="18">
                  <a:moveTo>
                    <a:pt x="6" y="17"/>
                  </a:moveTo>
                  <a:cubicBezTo>
                    <a:pt x="11" y="18"/>
                    <a:pt x="11" y="12"/>
                    <a:pt x="12" y="10"/>
                  </a:cubicBezTo>
                  <a:cubicBezTo>
                    <a:pt x="13" y="2"/>
                    <a:pt x="9" y="2"/>
                    <a:pt x="5" y="1"/>
                  </a:cubicBezTo>
                  <a:cubicBezTo>
                    <a:pt x="1" y="0"/>
                    <a:pt x="0" y="2"/>
                    <a:pt x="0" y="6"/>
                  </a:cubicBezTo>
                  <a:cubicBezTo>
                    <a:pt x="0" y="10"/>
                    <a:pt x="1" y="16"/>
                    <a:pt x="6" y="17"/>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5" name="Freeform 73">
              <a:extLst>
                <a:ext uri="{FF2B5EF4-FFF2-40B4-BE49-F238E27FC236}">
                  <a16:creationId xmlns:a16="http://schemas.microsoft.com/office/drawing/2014/main" id="{A7DCF181-6DEF-E608-CD18-8F9862325005}"/>
                </a:ext>
              </a:extLst>
            </p:cNvPr>
            <p:cNvSpPr>
              <a:spLocks/>
            </p:cNvSpPr>
            <p:nvPr/>
          </p:nvSpPr>
          <p:spPr bwMode="auto">
            <a:xfrm>
              <a:off x="9099798" y="4162648"/>
              <a:ext cx="61987" cy="30993"/>
            </a:xfrm>
            <a:custGeom>
              <a:avLst/>
              <a:gdLst>
                <a:gd name="T0" fmla="*/ 0 w 26"/>
                <a:gd name="T1" fmla="*/ 13 h 13"/>
                <a:gd name="T2" fmla="*/ 26 w 26"/>
                <a:gd name="T3" fmla="*/ 4 h 13"/>
                <a:gd name="T4" fmla="*/ 0 w 26"/>
                <a:gd name="T5" fmla="*/ 13 h 13"/>
              </a:gdLst>
              <a:ahLst/>
              <a:cxnLst>
                <a:cxn ang="0">
                  <a:pos x="T0" y="T1"/>
                </a:cxn>
                <a:cxn ang="0">
                  <a:pos x="T2" y="T3"/>
                </a:cxn>
                <a:cxn ang="0">
                  <a:pos x="T4" y="T5"/>
                </a:cxn>
              </a:cxnLst>
              <a:rect l="0" t="0" r="r" b="b"/>
              <a:pathLst>
                <a:path w="26" h="13">
                  <a:moveTo>
                    <a:pt x="0" y="13"/>
                  </a:moveTo>
                  <a:cubicBezTo>
                    <a:pt x="8" y="6"/>
                    <a:pt x="18" y="11"/>
                    <a:pt x="26" y="4"/>
                  </a:cubicBezTo>
                  <a:cubicBezTo>
                    <a:pt x="5" y="0"/>
                    <a:pt x="2" y="0"/>
                    <a:pt x="0" y="13"/>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6" name="Freeform 74">
              <a:extLst>
                <a:ext uri="{FF2B5EF4-FFF2-40B4-BE49-F238E27FC236}">
                  <a16:creationId xmlns:a16="http://schemas.microsoft.com/office/drawing/2014/main" id="{B648284D-A7E0-9BA0-BAEC-A73D41F3D576}"/>
                </a:ext>
              </a:extLst>
            </p:cNvPr>
            <p:cNvSpPr>
              <a:spLocks/>
            </p:cNvSpPr>
            <p:nvPr/>
          </p:nvSpPr>
          <p:spPr bwMode="auto">
            <a:xfrm>
              <a:off x="9292500" y="4255631"/>
              <a:ext cx="57946" cy="30993"/>
            </a:xfrm>
            <a:custGeom>
              <a:avLst/>
              <a:gdLst>
                <a:gd name="T0" fmla="*/ 2 w 24"/>
                <a:gd name="T1" fmla="*/ 5 h 13"/>
                <a:gd name="T2" fmla="*/ 10 w 24"/>
                <a:gd name="T3" fmla="*/ 9 h 13"/>
                <a:gd name="T4" fmla="*/ 24 w 24"/>
                <a:gd name="T5" fmla="*/ 13 h 13"/>
                <a:gd name="T6" fmla="*/ 12 w 24"/>
                <a:gd name="T7" fmla="*/ 2 h 13"/>
                <a:gd name="T8" fmla="*/ 2 w 24"/>
                <a:gd name="T9" fmla="*/ 5 h 13"/>
              </a:gdLst>
              <a:ahLst/>
              <a:cxnLst>
                <a:cxn ang="0">
                  <a:pos x="T0" y="T1"/>
                </a:cxn>
                <a:cxn ang="0">
                  <a:pos x="T2" y="T3"/>
                </a:cxn>
                <a:cxn ang="0">
                  <a:pos x="T4" y="T5"/>
                </a:cxn>
                <a:cxn ang="0">
                  <a:pos x="T6" y="T7"/>
                </a:cxn>
                <a:cxn ang="0">
                  <a:pos x="T8" y="T9"/>
                </a:cxn>
              </a:cxnLst>
              <a:rect l="0" t="0" r="r" b="b"/>
              <a:pathLst>
                <a:path w="24" h="13">
                  <a:moveTo>
                    <a:pt x="2" y="5"/>
                  </a:moveTo>
                  <a:cubicBezTo>
                    <a:pt x="0" y="11"/>
                    <a:pt x="7" y="8"/>
                    <a:pt x="10" y="9"/>
                  </a:cubicBezTo>
                  <a:cubicBezTo>
                    <a:pt x="14" y="10"/>
                    <a:pt x="18" y="11"/>
                    <a:pt x="24" y="13"/>
                  </a:cubicBezTo>
                  <a:cubicBezTo>
                    <a:pt x="22" y="5"/>
                    <a:pt x="17" y="3"/>
                    <a:pt x="12" y="2"/>
                  </a:cubicBezTo>
                  <a:cubicBezTo>
                    <a:pt x="8" y="1"/>
                    <a:pt x="2" y="0"/>
                    <a:pt x="2" y="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7" name="Freeform 75">
              <a:extLst>
                <a:ext uri="{FF2B5EF4-FFF2-40B4-BE49-F238E27FC236}">
                  <a16:creationId xmlns:a16="http://schemas.microsoft.com/office/drawing/2014/main" id="{517914F9-E4B3-FE2D-CADF-E601C7555F87}"/>
                </a:ext>
              </a:extLst>
            </p:cNvPr>
            <p:cNvSpPr>
              <a:spLocks/>
            </p:cNvSpPr>
            <p:nvPr/>
          </p:nvSpPr>
          <p:spPr bwMode="auto">
            <a:xfrm>
              <a:off x="3101789" y="2750403"/>
              <a:ext cx="35036" cy="49860"/>
            </a:xfrm>
            <a:custGeom>
              <a:avLst/>
              <a:gdLst>
                <a:gd name="T0" fmla="*/ 4 w 15"/>
                <a:gd name="T1" fmla="*/ 1 h 21"/>
                <a:gd name="T2" fmla="*/ 2 w 15"/>
                <a:gd name="T3" fmla="*/ 8 h 21"/>
                <a:gd name="T4" fmla="*/ 15 w 15"/>
                <a:gd name="T5" fmla="*/ 21 h 21"/>
                <a:gd name="T6" fmla="*/ 12 w 15"/>
                <a:gd name="T7" fmla="*/ 5 h 21"/>
                <a:gd name="T8" fmla="*/ 4 w 15"/>
                <a:gd name="T9" fmla="*/ 1 h 21"/>
              </a:gdLst>
              <a:ahLst/>
              <a:cxnLst>
                <a:cxn ang="0">
                  <a:pos x="T0" y="T1"/>
                </a:cxn>
                <a:cxn ang="0">
                  <a:pos x="T2" y="T3"/>
                </a:cxn>
                <a:cxn ang="0">
                  <a:pos x="T4" y="T5"/>
                </a:cxn>
                <a:cxn ang="0">
                  <a:pos x="T6" y="T7"/>
                </a:cxn>
                <a:cxn ang="0">
                  <a:pos x="T8" y="T9"/>
                </a:cxn>
              </a:cxnLst>
              <a:rect l="0" t="0" r="r" b="b"/>
              <a:pathLst>
                <a:path w="15" h="21">
                  <a:moveTo>
                    <a:pt x="4" y="1"/>
                  </a:moveTo>
                  <a:cubicBezTo>
                    <a:pt x="0" y="2"/>
                    <a:pt x="0" y="5"/>
                    <a:pt x="2" y="8"/>
                  </a:cubicBezTo>
                  <a:cubicBezTo>
                    <a:pt x="5" y="14"/>
                    <a:pt x="6" y="20"/>
                    <a:pt x="15" y="21"/>
                  </a:cubicBezTo>
                  <a:cubicBezTo>
                    <a:pt x="14" y="15"/>
                    <a:pt x="13" y="10"/>
                    <a:pt x="12" y="5"/>
                  </a:cubicBezTo>
                  <a:cubicBezTo>
                    <a:pt x="11" y="0"/>
                    <a:pt x="7" y="1"/>
                    <a:pt x="4" y="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8" name="Freeform 76">
              <a:extLst>
                <a:ext uri="{FF2B5EF4-FFF2-40B4-BE49-F238E27FC236}">
                  <a16:creationId xmlns:a16="http://schemas.microsoft.com/office/drawing/2014/main" id="{E0F326DD-0ECF-5D0B-6980-D408D3428BC6}"/>
                </a:ext>
              </a:extLst>
            </p:cNvPr>
            <p:cNvSpPr>
              <a:spLocks/>
            </p:cNvSpPr>
            <p:nvPr/>
          </p:nvSpPr>
          <p:spPr bwMode="auto">
            <a:xfrm>
              <a:off x="7416690" y="2170950"/>
              <a:ext cx="55251" cy="43122"/>
            </a:xfrm>
            <a:custGeom>
              <a:avLst/>
              <a:gdLst>
                <a:gd name="T0" fmla="*/ 2 w 23"/>
                <a:gd name="T1" fmla="*/ 8 h 18"/>
                <a:gd name="T2" fmla="*/ 5 w 23"/>
                <a:gd name="T3" fmla="*/ 15 h 18"/>
                <a:gd name="T4" fmla="*/ 23 w 23"/>
                <a:gd name="T5" fmla="*/ 5 h 18"/>
                <a:gd name="T6" fmla="*/ 2 w 23"/>
                <a:gd name="T7" fmla="*/ 8 h 18"/>
              </a:gdLst>
              <a:ahLst/>
              <a:cxnLst>
                <a:cxn ang="0">
                  <a:pos x="T0" y="T1"/>
                </a:cxn>
                <a:cxn ang="0">
                  <a:pos x="T2" y="T3"/>
                </a:cxn>
                <a:cxn ang="0">
                  <a:pos x="T4" y="T5"/>
                </a:cxn>
                <a:cxn ang="0">
                  <a:pos x="T6" y="T7"/>
                </a:cxn>
              </a:cxnLst>
              <a:rect l="0" t="0" r="r" b="b"/>
              <a:pathLst>
                <a:path w="23" h="18">
                  <a:moveTo>
                    <a:pt x="2" y="8"/>
                  </a:moveTo>
                  <a:cubicBezTo>
                    <a:pt x="0" y="10"/>
                    <a:pt x="2" y="14"/>
                    <a:pt x="5" y="15"/>
                  </a:cubicBezTo>
                  <a:cubicBezTo>
                    <a:pt x="13" y="18"/>
                    <a:pt x="17" y="12"/>
                    <a:pt x="23" y="5"/>
                  </a:cubicBezTo>
                  <a:cubicBezTo>
                    <a:pt x="14" y="5"/>
                    <a:pt x="7" y="0"/>
                    <a:pt x="2" y="8"/>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79" name="Freeform 77">
              <a:extLst>
                <a:ext uri="{FF2B5EF4-FFF2-40B4-BE49-F238E27FC236}">
                  <a16:creationId xmlns:a16="http://schemas.microsoft.com/office/drawing/2014/main" id="{A6F50670-D860-1439-A0EB-E2CF29D16021}"/>
                </a:ext>
              </a:extLst>
            </p:cNvPr>
            <p:cNvSpPr>
              <a:spLocks/>
            </p:cNvSpPr>
            <p:nvPr/>
          </p:nvSpPr>
          <p:spPr bwMode="auto">
            <a:xfrm>
              <a:off x="9095755" y="4391734"/>
              <a:ext cx="53903" cy="25603"/>
            </a:xfrm>
            <a:custGeom>
              <a:avLst/>
              <a:gdLst>
                <a:gd name="T0" fmla="*/ 0 w 23"/>
                <a:gd name="T1" fmla="*/ 5 h 11"/>
                <a:gd name="T2" fmla="*/ 23 w 23"/>
                <a:gd name="T3" fmla="*/ 5 h 11"/>
                <a:gd name="T4" fmla="*/ 0 w 23"/>
                <a:gd name="T5" fmla="*/ 5 h 11"/>
              </a:gdLst>
              <a:ahLst/>
              <a:cxnLst>
                <a:cxn ang="0">
                  <a:pos x="T0" y="T1"/>
                </a:cxn>
                <a:cxn ang="0">
                  <a:pos x="T2" y="T3"/>
                </a:cxn>
                <a:cxn ang="0">
                  <a:pos x="T4" y="T5"/>
                </a:cxn>
              </a:cxnLst>
              <a:rect l="0" t="0" r="r" b="b"/>
              <a:pathLst>
                <a:path w="23" h="11">
                  <a:moveTo>
                    <a:pt x="0" y="5"/>
                  </a:moveTo>
                  <a:cubicBezTo>
                    <a:pt x="8" y="11"/>
                    <a:pt x="15" y="8"/>
                    <a:pt x="23" y="5"/>
                  </a:cubicBezTo>
                  <a:cubicBezTo>
                    <a:pt x="9" y="0"/>
                    <a:pt x="9" y="0"/>
                    <a:pt x="0" y="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0" name="Freeform 78">
              <a:extLst>
                <a:ext uri="{FF2B5EF4-FFF2-40B4-BE49-F238E27FC236}">
                  <a16:creationId xmlns:a16="http://schemas.microsoft.com/office/drawing/2014/main" id="{BF4719AA-A9F4-D85A-4ABD-779517B52817}"/>
                </a:ext>
              </a:extLst>
            </p:cNvPr>
            <p:cNvSpPr>
              <a:spLocks/>
            </p:cNvSpPr>
            <p:nvPr/>
          </p:nvSpPr>
          <p:spPr bwMode="auto">
            <a:xfrm>
              <a:off x="4274170" y="2435072"/>
              <a:ext cx="43122" cy="36383"/>
            </a:xfrm>
            <a:custGeom>
              <a:avLst/>
              <a:gdLst>
                <a:gd name="T0" fmla="*/ 0 w 18"/>
                <a:gd name="T1" fmla="*/ 11 h 15"/>
                <a:gd name="T2" fmla="*/ 17 w 18"/>
                <a:gd name="T3" fmla="*/ 6 h 15"/>
                <a:gd name="T4" fmla="*/ 16 w 18"/>
                <a:gd name="T5" fmla="*/ 1 h 15"/>
                <a:gd name="T6" fmla="*/ 0 w 18"/>
                <a:gd name="T7" fmla="*/ 11 h 15"/>
              </a:gdLst>
              <a:ahLst/>
              <a:cxnLst>
                <a:cxn ang="0">
                  <a:pos x="T0" y="T1"/>
                </a:cxn>
                <a:cxn ang="0">
                  <a:pos x="T2" y="T3"/>
                </a:cxn>
                <a:cxn ang="0">
                  <a:pos x="T4" y="T5"/>
                </a:cxn>
                <a:cxn ang="0">
                  <a:pos x="T6" y="T7"/>
                </a:cxn>
              </a:cxnLst>
              <a:rect l="0" t="0" r="r" b="b"/>
              <a:pathLst>
                <a:path w="18" h="15">
                  <a:moveTo>
                    <a:pt x="0" y="11"/>
                  </a:moveTo>
                  <a:cubicBezTo>
                    <a:pt x="8" y="15"/>
                    <a:pt x="13" y="11"/>
                    <a:pt x="17" y="6"/>
                  </a:cubicBezTo>
                  <a:cubicBezTo>
                    <a:pt x="18" y="4"/>
                    <a:pt x="18" y="2"/>
                    <a:pt x="16" y="1"/>
                  </a:cubicBezTo>
                  <a:cubicBezTo>
                    <a:pt x="8" y="0"/>
                    <a:pt x="4" y="3"/>
                    <a:pt x="0" y="1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1" name="Freeform 79">
              <a:extLst>
                <a:ext uri="{FF2B5EF4-FFF2-40B4-BE49-F238E27FC236}">
                  <a16:creationId xmlns:a16="http://schemas.microsoft.com/office/drawing/2014/main" id="{F2392C1D-F1CA-ACAD-F2D4-4D5810E135C0}"/>
                </a:ext>
              </a:extLst>
            </p:cNvPr>
            <p:cNvSpPr>
              <a:spLocks/>
            </p:cNvSpPr>
            <p:nvPr/>
          </p:nvSpPr>
          <p:spPr bwMode="auto">
            <a:xfrm>
              <a:off x="10363814" y="5069560"/>
              <a:ext cx="44471" cy="49860"/>
            </a:xfrm>
            <a:custGeom>
              <a:avLst/>
              <a:gdLst>
                <a:gd name="T0" fmla="*/ 17 w 19"/>
                <a:gd name="T1" fmla="*/ 21 h 21"/>
                <a:gd name="T2" fmla="*/ 11 w 19"/>
                <a:gd name="T3" fmla="*/ 4 h 21"/>
                <a:gd name="T4" fmla="*/ 3 w 19"/>
                <a:gd name="T5" fmla="*/ 2 h 21"/>
                <a:gd name="T6" fmla="*/ 4 w 19"/>
                <a:gd name="T7" fmla="*/ 9 h 21"/>
                <a:gd name="T8" fmla="*/ 17 w 19"/>
                <a:gd name="T9" fmla="*/ 21 h 21"/>
              </a:gdLst>
              <a:ahLst/>
              <a:cxnLst>
                <a:cxn ang="0">
                  <a:pos x="T0" y="T1"/>
                </a:cxn>
                <a:cxn ang="0">
                  <a:pos x="T2" y="T3"/>
                </a:cxn>
                <a:cxn ang="0">
                  <a:pos x="T4" y="T5"/>
                </a:cxn>
                <a:cxn ang="0">
                  <a:pos x="T6" y="T7"/>
                </a:cxn>
                <a:cxn ang="0">
                  <a:pos x="T8" y="T9"/>
                </a:cxn>
              </a:cxnLst>
              <a:rect l="0" t="0" r="r" b="b"/>
              <a:pathLst>
                <a:path w="19" h="21">
                  <a:moveTo>
                    <a:pt x="17" y="21"/>
                  </a:moveTo>
                  <a:cubicBezTo>
                    <a:pt x="19" y="14"/>
                    <a:pt x="13" y="9"/>
                    <a:pt x="11" y="4"/>
                  </a:cubicBezTo>
                  <a:cubicBezTo>
                    <a:pt x="9" y="0"/>
                    <a:pt x="6" y="0"/>
                    <a:pt x="3" y="2"/>
                  </a:cubicBezTo>
                  <a:cubicBezTo>
                    <a:pt x="0" y="4"/>
                    <a:pt x="2" y="7"/>
                    <a:pt x="4" y="9"/>
                  </a:cubicBezTo>
                  <a:cubicBezTo>
                    <a:pt x="8" y="13"/>
                    <a:pt x="12" y="17"/>
                    <a:pt x="17" y="2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2" name="Freeform 80">
              <a:extLst>
                <a:ext uri="{FF2B5EF4-FFF2-40B4-BE49-F238E27FC236}">
                  <a16:creationId xmlns:a16="http://schemas.microsoft.com/office/drawing/2014/main" id="{84B48085-7E63-C9D7-B17D-998A005771A1}"/>
                </a:ext>
              </a:extLst>
            </p:cNvPr>
            <p:cNvSpPr>
              <a:spLocks/>
            </p:cNvSpPr>
            <p:nvPr/>
          </p:nvSpPr>
          <p:spPr bwMode="auto">
            <a:xfrm>
              <a:off x="10747868" y="2421597"/>
              <a:ext cx="66032" cy="22908"/>
            </a:xfrm>
            <a:custGeom>
              <a:avLst/>
              <a:gdLst>
                <a:gd name="T0" fmla="*/ 0 w 28"/>
                <a:gd name="T1" fmla="*/ 2 h 10"/>
                <a:gd name="T2" fmla="*/ 28 w 28"/>
                <a:gd name="T3" fmla="*/ 6 h 10"/>
                <a:gd name="T4" fmla="*/ 0 w 28"/>
                <a:gd name="T5" fmla="*/ 2 h 10"/>
              </a:gdLst>
              <a:ahLst/>
              <a:cxnLst>
                <a:cxn ang="0">
                  <a:pos x="T0" y="T1"/>
                </a:cxn>
                <a:cxn ang="0">
                  <a:pos x="T2" y="T3"/>
                </a:cxn>
                <a:cxn ang="0">
                  <a:pos x="T4" y="T5"/>
                </a:cxn>
              </a:cxnLst>
              <a:rect l="0" t="0" r="r" b="b"/>
              <a:pathLst>
                <a:path w="28" h="10">
                  <a:moveTo>
                    <a:pt x="0" y="2"/>
                  </a:moveTo>
                  <a:cubicBezTo>
                    <a:pt x="9" y="10"/>
                    <a:pt x="16" y="7"/>
                    <a:pt x="28" y="6"/>
                  </a:cubicBezTo>
                  <a:cubicBezTo>
                    <a:pt x="17" y="0"/>
                    <a:pt x="9" y="1"/>
                    <a:pt x="0" y="2"/>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3" name="Freeform 81">
              <a:extLst>
                <a:ext uri="{FF2B5EF4-FFF2-40B4-BE49-F238E27FC236}">
                  <a16:creationId xmlns:a16="http://schemas.microsoft.com/office/drawing/2014/main" id="{C5AB67D7-B225-2345-A774-088C9327208B}"/>
                </a:ext>
              </a:extLst>
            </p:cNvPr>
            <p:cNvSpPr>
              <a:spLocks/>
            </p:cNvSpPr>
            <p:nvPr/>
          </p:nvSpPr>
          <p:spPr bwMode="auto">
            <a:xfrm>
              <a:off x="4744470" y="2883811"/>
              <a:ext cx="59293" cy="26951"/>
            </a:xfrm>
            <a:custGeom>
              <a:avLst/>
              <a:gdLst>
                <a:gd name="T0" fmla="*/ 25 w 25"/>
                <a:gd name="T1" fmla="*/ 9 h 11"/>
                <a:gd name="T2" fmla="*/ 0 w 25"/>
                <a:gd name="T3" fmla="*/ 0 h 11"/>
                <a:gd name="T4" fmla="*/ 25 w 25"/>
                <a:gd name="T5" fmla="*/ 9 h 11"/>
              </a:gdLst>
              <a:ahLst/>
              <a:cxnLst>
                <a:cxn ang="0">
                  <a:pos x="T0" y="T1"/>
                </a:cxn>
                <a:cxn ang="0">
                  <a:pos x="T2" y="T3"/>
                </a:cxn>
                <a:cxn ang="0">
                  <a:pos x="T4" y="T5"/>
                </a:cxn>
              </a:cxnLst>
              <a:rect l="0" t="0" r="r" b="b"/>
              <a:pathLst>
                <a:path w="25" h="11">
                  <a:moveTo>
                    <a:pt x="25" y="9"/>
                  </a:moveTo>
                  <a:cubicBezTo>
                    <a:pt x="17" y="4"/>
                    <a:pt x="10" y="2"/>
                    <a:pt x="0" y="0"/>
                  </a:cubicBezTo>
                  <a:cubicBezTo>
                    <a:pt x="13" y="11"/>
                    <a:pt x="13" y="11"/>
                    <a:pt x="25" y="9"/>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4" name="Freeform 82">
              <a:extLst>
                <a:ext uri="{FF2B5EF4-FFF2-40B4-BE49-F238E27FC236}">
                  <a16:creationId xmlns:a16="http://schemas.microsoft.com/office/drawing/2014/main" id="{B41FE617-5431-DF7D-F940-8E3866AE3BF2}"/>
                </a:ext>
              </a:extLst>
            </p:cNvPr>
            <p:cNvSpPr>
              <a:spLocks/>
            </p:cNvSpPr>
            <p:nvPr/>
          </p:nvSpPr>
          <p:spPr bwMode="auto">
            <a:xfrm>
              <a:off x="3985791" y="1784198"/>
              <a:ext cx="55251" cy="28299"/>
            </a:xfrm>
            <a:custGeom>
              <a:avLst/>
              <a:gdLst>
                <a:gd name="T0" fmla="*/ 23 w 23"/>
                <a:gd name="T1" fmla="*/ 5 h 12"/>
                <a:gd name="T2" fmla="*/ 0 w 23"/>
                <a:gd name="T3" fmla="*/ 9 h 12"/>
                <a:gd name="T4" fmla="*/ 23 w 23"/>
                <a:gd name="T5" fmla="*/ 5 h 12"/>
              </a:gdLst>
              <a:ahLst/>
              <a:cxnLst>
                <a:cxn ang="0">
                  <a:pos x="T0" y="T1"/>
                </a:cxn>
                <a:cxn ang="0">
                  <a:pos x="T2" y="T3"/>
                </a:cxn>
                <a:cxn ang="0">
                  <a:pos x="T4" y="T5"/>
                </a:cxn>
              </a:cxnLst>
              <a:rect l="0" t="0" r="r" b="b"/>
              <a:pathLst>
                <a:path w="23" h="12">
                  <a:moveTo>
                    <a:pt x="23" y="5"/>
                  </a:moveTo>
                  <a:cubicBezTo>
                    <a:pt x="16" y="6"/>
                    <a:pt x="8" y="0"/>
                    <a:pt x="0" y="9"/>
                  </a:cubicBezTo>
                  <a:cubicBezTo>
                    <a:pt x="9" y="10"/>
                    <a:pt x="17" y="12"/>
                    <a:pt x="23" y="5"/>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5" name="Freeform 83">
              <a:extLst>
                <a:ext uri="{FF2B5EF4-FFF2-40B4-BE49-F238E27FC236}">
                  <a16:creationId xmlns:a16="http://schemas.microsoft.com/office/drawing/2014/main" id="{CDC23203-8639-A40A-A6EB-677438EDA897}"/>
                </a:ext>
              </a:extLst>
            </p:cNvPr>
            <p:cNvSpPr>
              <a:spLocks/>
            </p:cNvSpPr>
            <p:nvPr/>
          </p:nvSpPr>
          <p:spPr bwMode="auto">
            <a:xfrm>
              <a:off x="3752663" y="1790937"/>
              <a:ext cx="35036" cy="36383"/>
            </a:xfrm>
            <a:custGeom>
              <a:avLst/>
              <a:gdLst>
                <a:gd name="T0" fmla="*/ 15 w 15"/>
                <a:gd name="T1" fmla="*/ 11 h 15"/>
                <a:gd name="T2" fmla="*/ 3 w 15"/>
                <a:gd name="T3" fmla="*/ 1 h 15"/>
                <a:gd name="T4" fmla="*/ 1 w 15"/>
                <a:gd name="T5" fmla="*/ 7 h 15"/>
                <a:gd name="T6" fmla="*/ 15 w 15"/>
                <a:gd name="T7" fmla="*/ 11 h 15"/>
              </a:gdLst>
              <a:ahLst/>
              <a:cxnLst>
                <a:cxn ang="0">
                  <a:pos x="T0" y="T1"/>
                </a:cxn>
                <a:cxn ang="0">
                  <a:pos x="T2" y="T3"/>
                </a:cxn>
                <a:cxn ang="0">
                  <a:pos x="T4" y="T5"/>
                </a:cxn>
                <a:cxn ang="0">
                  <a:pos x="T6" y="T7"/>
                </a:cxn>
              </a:cxnLst>
              <a:rect l="0" t="0" r="r" b="b"/>
              <a:pathLst>
                <a:path w="15" h="15">
                  <a:moveTo>
                    <a:pt x="15" y="11"/>
                  </a:moveTo>
                  <a:cubicBezTo>
                    <a:pt x="12" y="6"/>
                    <a:pt x="10" y="0"/>
                    <a:pt x="3" y="1"/>
                  </a:cubicBezTo>
                  <a:cubicBezTo>
                    <a:pt x="0" y="2"/>
                    <a:pt x="0" y="4"/>
                    <a:pt x="1" y="7"/>
                  </a:cubicBezTo>
                  <a:cubicBezTo>
                    <a:pt x="4" y="13"/>
                    <a:pt x="8" y="15"/>
                    <a:pt x="15" y="1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6" name="Freeform 84">
              <a:extLst>
                <a:ext uri="{FF2B5EF4-FFF2-40B4-BE49-F238E27FC236}">
                  <a16:creationId xmlns:a16="http://schemas.microsoft.com/office/drawing/2014/main" id="{0B519E5E-684C-4E95-F54D-92F98824AD8E}"/>
                </a:ext>
              </a:extLst>
            </p:cNvPr>
            <p:cNvSpPr>
              <a:spLocks/>
            </p:cNvSpPr>
            <p:nvPr/>
          </p:nvSpPr>
          <p:spPr bwMode="auto">
            <a:xfrm>
              <a:off x="7714502" y="216556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7" name="Freeform 85">
              <a:extLst>
                <a:ext uri="{FF2B5EF4-FFF2-40B4-BE49-F238E27FC236}">
                  <a16:creationId xmlns:a16="http://schemas.microsoft.com/office/drawing/2014/main" id="{8E802869-FB05-BBD5-6776-5FCA38265FC1}"/>
                </a:ext>
              </a:extLst>
            </p:cNvPr>
            <p:cNvSpPr>
              <a:spLocks/>
            </p:cNvSpPr>
            <p:nvPr/>
          </p:nvSpPr>
          <p:spPr bwMode="auto">
            <a:xfrm>
              <a:off x="7674075" y="2143999"/>
              <a:ext cx="40426" cy="26951"/>
            </a:xfrm>
            <a:custGeom>
              <a:avLst/>
              <a:gdLst>
                <a:gd name="T0" fmla="*/ 2 w 17"/>
                <a:gd name="T1" fmla="*/ 0 h 11"/>
                <a:gd name="T2" fmla="*/ 0 w 17"/>
                <a:gd name="T3" fmla="*/ 3 h 11"/>
                <a:gd name="T4" fmla="*/ 14 w 17"/>
                <a:gd name="T5" fmla="*/ 9 h 11"/>
                <a:gd name="T6" fmla="*/ 17 w 17"/>
                <a:gd name="T7" fmla="*/ 9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cubicBezTo>
                    <a:pt x="1" y="0"/>
                    <a:pt x="0" y="0"/>
                    <a:pt x="0" y="3"/>
                  </a:cubicBezTo>
                  <a:cubicBezTo>
                    <a:pt x="2" y="11"/>
                    <a:pt x="9" y="9"/>
                    <a:pt x="14" y="9"/>
                  </a:cubicBezTo>
                  <a:cubicBezTo>
                    <a:pt x="15" y="9"/>
                    <a:pt x="16" y="9"/>
                    <a:pt x="17" y="9"/>
                  </a:cubicBezTo>
                  <a:cubicBezTo>
                    <a:pt x="15" y="1"/>
                    <a:pt x="9" y="0"/>
                    <a:pt x="2"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8" name="Freeform 86">
              <a:extLst>
                <a:ext uri="{FF2B5EF4-FFF2-40B4-BE49-F238E27FC236}">
                  <a16:creationId xmlns:a16="http://schemas.microsoft.com/office/drawing/2014/main" id="{821E6DBD-5896-C657-59F0-16DB977D883E}"/>
                </a:ext>
              </a:extLst>
            </p:cNvPr>
            <p:cNvSpPr>
              <a:spLocks/>
            </p:cNvSpPr>
            <p:nvPr/>
          </p:nvSpPr>
          <p:spPr bwMode="auto">
            <a:xfrm>
              <a:off x="9180652" y="4391734"/>
              <a:ext cx="74116" cy="49860"/>
            </a:xfrm>
            <a:custGeom>
              <a:avLst/>
              <a:gdLst>
                <a:gd name="T0" fmla="*/ 31 w 31"/>
                <a:gd name="T1" fmla="*/ 0 h 21"/>
                <a:gd name="T2" fmla="*/ 13 w 31"/>
                <a:gd name="T3" fmla="*/ 8 h 21"/>
                <a:gd name="T4" fmla="*/ 0 w 31"/>
                <a:gd name="T5" fmla="*/ 16 h 21"/>
                <a:gd name="T6" fmla="*/ 3 w 31"/>
                <a:gd name="T7" fmla="*/ 21 h 21"/>
                <a:gd name="T8" fmla="*/ 15 w 31"/>
                <a:gd name="T9" fmla="*/ 11 h 21"/>
                <a:gd name="T10" fmla="*/ 15 w 31"/>
                <a:gd name="T11" fmla="*/ 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23" y="5"/>
                    <a:pt x="16" y="0"/>
                    <a:pt x="13" y="8"/>
                  </a:cubicBezTo>
                  <a:cubicBezTo>
                    <a:pt x="8" y="10"/>
                    <a:pt x="1" y="8"/>
                    <a:pt x="0" y="16"/>
                  </a:cubicBezTo>
                  <a:cubicBezTo>
                    <a:pt x="0" y="18"/>
                    <a:pt x="0" y="21"/>
                    <a:pt x="3" y="21"/>
                  </a:cubicBezTo>
                  <a:cubicBezTo>
                    <a:pt x="10" y="21"/>
                    <a:pt x="12" y="15"/>
                    <a:pt x="15" y="11"/>
                  </a:cubicBezTo>
                  <a:cubicBezTo>
                    <a:pt x="15" y="10"/>
                    <a:pt x="15" y="10"/>
                    <a:pt x="15" y="9"/>
                  </a:cubicBezTo>
                  <a:cubicBezTo>
                    <a:pt x="20" y="8"/>
                    <a:pt x="27" y="11"/>
                    <a:pt x="31"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89" name="Freeform 87">
              <a:extLst>
                <a:ext uri="{FF2B5EF4-FFF2-40B4-BE49-F238E27FC236}">
                  <a16:creationId xmlns:a16="http://schemas.microsoft.com/office/drawing/2014/main" id="{A9C2CD6B-5766-6A7E-EF55-E0CFD26ACE29}"/>
                </a:ext>
              </a:extLst>
            </p:cNvPr>
            <p:cNvSpPr>
              <a:spLocks/>
            </p:cNvSpPr>
            <p:nvPr/>
          </p:nvSpPr>
          <p:spPr bwMode="auto">
            <a:xfrm>
              <a:off x="4450701" y="2201943"/>
              <a:ext cx="2695" cy="4042"/>
            </a:xfrm>
            <a:custGeom>
              <a:avLst/>
              <a:gdLst>
                <a:gd name="T0" fmla="*/ 1 w 1"/>
                <a:gd name="T1" fmla="*/ 1 h 2"/>
                <a:gd name="T2" fmla="*/ 0 w 1"/>
                <a:gd name="T3" fmla="*/ 0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0"/>
                    <a:pt x="0" y="0"/>
                  </a:cubicBezTo>
                  <a:cubicBezTo>
                    <a:pt x="0" y="1"/>
                    <a:pt x="0" y="1"/>
                    <a:pt x="0" y="2"/>
                  </a:cubicBezTo>
                  <a:cubicBezTo>
                    <a:pt x="1" y="2"/>
                    <a:pt x="1" y="1"/>
                    <a:pt x="1" y="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90" name="Freeform 88">
              <a:extLst>
                <a:ext uri="{FF2B5EF4-FFF2-40B4-BE49-F238E27FC236}">
                  <a16:creationId xmlns:a16="http://schemas.microsoft.com/office/drawing/2014/main" id="{DF83E809-01D5-76B0-19EE-C6FAB7993D4B}"/>
                </a:ext>
              </a:extLst>
            </p:cNvPr>
            <p:cNvSpPr>
              <a:spLocks/>
            </p:cNvSpPr>
            <p:nvPr/>
          </p:nvSpPr>
          <p:spPr bwMode="auto">
            <a:xfrm>
              <a:off x="4450701" y="2199249"/>
              <a:ext cx="0" cy="269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sp>
          <p:nvSpPr>
            <p:cNvPr id="191" name="Freeform 89">
              <a:extLst>
                <a:ext uri="{FF2B5EF4-FFF2-40B4-BE49-F238E27FC236}">
                  <a16:creationId xmlns:a16="http://schemas.microsoft.com/office/drawing/2014/main" id="{ADF6F8F0-FAF7-C6F2-690C-7AE41E1F429C}"/>
                </a:ext>
              </a:extLst>
            </p:cNvPr>
            <p:cNvSpPr>
              <a:spLocks/>
            </p:cNvSpPr>
            <p:nvPr/>
          </p:nvSpPr>
          <p:spPr bwMode="auto">
            <a:xfrm>
              <a:off x="6158065" y="2867640"/>
              <a:ext cx="4043" cy="4042"/>
            </a:xfrm>
            <a:custGeom>
              <a:avLst/>
              <a:gdLst>
                <a:gd name="T0" fmla="*/ 0 w 2"/>
                <a:gd name="T1" fmla="*/ 0 h 2"/>
                <a:gd name="T2" fmla="*/ 1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1" y="2"/>
                  </a:cubicBezTo>
                  <a:cubicBezTo>
                    <a:pt x="1" y="1"/>
                    <a:pt x="2" y="1"/>
                    <a:pt x="2" y="0"/>
                  </a:cubicBezTo>
                  <a:cubicBezTo>
                    <a:pt x="2" y="0"/>
                    <a:pt x="2" y="0"/>
                    <a:pt x="2" y="0"/>
                  </a:cubicBezTo>
                  <a:cubicBezTo>
                    <a:pt x="1" y="0"/>
                    <a:pt x="0" y="0"/>
                    <a:pt x="0" y="0"/>
                  </a:cubicBezTo>
                  <a:close/>
                </a:path>
              </a:pathLst>
            </a:custGeom>
            <a:grpFill/>
            <a:ln w="4763"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en-US"/>
            </a:p>
          </p:txBody>
        </p:sp>
      </p:grpSp>
      <p:sp>
        <p:nvSpPr>
          <p:cNvPr id="192" name="Graphic 98">
            <a:extLst>
              <a:ext uri="{FF2B5EF4-FFF2-40B4-BE49-F238E27FC236}">
                <a16:creationId xmlns:a16="http://schemas.microsoft.com/office/drawing/2014/main" id="{183EAC8C-B764-95C7-17F6-241C949E5ECD}"/>
              </a:ext>
            </a:extLst>
          </p:cNvPr>
          <p:cNvSpPr/>
          <p:nvPr/>
        </p:nvSpPr>
        <p:spPr>
          <a:xfrm>
            <a:off x="9036228" y="3474287"/>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193" name="Graphic 98">
            <a:extLst>
              <a:ext uri="{FF2B5EF4-FFF2-40B4-BE49-F238E27FC236}">
                <a16:creationId xmlns:a16="http://schemas.microsoft.com/office/drawing/2014/main" id="{C26FC72F-03E7-F3F8-6A05-38FE461EE50E}"/>
              </a:ext>
            </a:extLst>
          </p:cNvPr>
          <p:cNvSpPr/>
          <p:nvPr/>
        </p:nvSpPr>
        <p:spPr>
          <a:xfrm>
            <a:off x="9578340" y="3775303"/>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194" name="Graphic 98">
            <a:extLst>
              <a:ext uri="{FF2B5EF4-FFF2-40B4-BE49-F238E27FC236}">
                <a16:creationId xmlns:a16="http://schemas.microsoft.com/office/drawing/2014/main" id="{50F19A1D-E849-5AF2-EBE1-D5994E9C8616}"/>
              </a:ext>
            </a:extLst>
          </p:cNvPr>
          <p:cNvSpPr/>
          <p:nvPr/>
        </p:nvSpPr>
        <p:spPr>
          <a:xfrm>
            <a:off x="8506476" y="3400487"/>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195" name="Graphic 98">
            <a:extLst>
              <a:ext uri="{FF2B5EF4-FFF2-40B4-BE49-F238E27FC236}">
                <a16:creationId xmlns:a16="http://schemas.microsoft.com/office/drawing/2014/main" id="{5749B969-F533-1E6D-4337-AEB79B949806}"/>
              </a:ext>
            </a:extLst>
          </p:cNvPr>
          <p:cNvSpPr/>
          <p:nvPr/>
        </p:nvSpPr>
        <p:spPr>
          <a:xfrm>
            <a:off x="7772306" y="4604775"/>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196" name="Graphic 98">
            <a:extLst>
              <a:ext uri="{FF2B5EF4-FFF2-40B4-BE49-F238E27FC236}">
                <a16:creationId xmlns:a16="http://schemas.microsoft.com/office/drawing/2014/main" id="{B9FA09CC-82A8-A6AE-3274-826862FF540E}"/>
              </a:ext>
            </a:extLst>
          </p:cNvPr>
          <p:cNvSpPr/>
          <p:nvPr/>
        </p:nvSpPr>
        <p:spPr>
          <a:xfrm>
            <a:off x="7207777" y="2527823"/>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197" name="Graphic 98">
            <a:extLst>
              <a:ext uri="{FF2B5EF4-FFF2-40B4-BE49-F238E27FC236}">
                <a16:creationId xmlns:a16="http://schemas.microsoft.com/office/drawing/2014/main" id="{9904865B-F18A-776E-FE91-520282F334D3}"/>
              </a:ext>
            </a:extLst>
          </p:cNvPr>
          <p:cNvSpPr/>
          <p:nvPr/>
        </p:nvSpPr>
        <p:spPr>
          <a:xfrm>
            <a:off x="7377535" y="2621565"/>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198" name="Graphic 98">
            <a:extLst>
              <a:ext uri="{FF2B5EF4-FFF2-40B4-BE49-F238E27FC236}">
                <a16:creationId xmlns:a16="http://schemas.microsoft.com/office/drawing/2014/main" id="{34E6D568-51AA-DD3D-C02C-39B022C81E9B}"/>
              </a:ext>
            </a:extLst>
          </p:cNvPr>
          <p:cNvSpPr/>
          <p:nvPr/>
        </p:nvSpPr>
        <p:spPr>
          <a:xfrm>
            <a:off x="6027721" y="4636914"/>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199" name="Graphic 98">
            <a:extLst>
              <a:ext uri="{FF2B5EF4-FFF2-40B4-BE49-F238E27FC236}">
                <a16:creationId xmlns:a16="http://schemas.microsoft.com/office/drawing/2014/main" id="{114932EC-3EAF-0C41-F3EA-C6D0B7B430E0}"/>
              </a:ext>
            </a:extLst>
          </p:cNvPr>
          <p:cNvSpPr/>
          <p:nvPr/>
        </p:nvSpPr>
        <p:spPr>
          <a:xfrm>
            <a:off x="4859421" y="2947086"/>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200" name="Graphic 98">
            <a:extLst>
              <a:ext uri="{FF2B5EF4-FFF2-40B4-BE49-F238E27FC236}">
                <a16:creationId xmlns:a16="http://schemas.microsoft.com/office/drawing/2014/main" id="{6464301A-0A7C-9F5C-26E6-5A6DAA94D254}"/>
              </a:ext>
            </a:extLst>
          </p:cNvPr>
          <p:cNvSpPr/>
          <p:nvPr/>
        </p:nvSpPr>
        <p:spPr>
          <a:xfrm>
            <a:off x="5372557" y="2965826"/>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201" name="Graphic 98">
            <a:extLst>
              <a:ext uri="{FF2B5EF4-FFF2-40B4-BE49-F238E27FC236}">
                <a16:creationId xmlns:a16="http://schemas.microsoft.com/office/drawing/2014/main" id="{1440502A-4384-D75B-35DF-D1AF73BC1F79}"/>
              </a:ext>
            </a:extLst>
          </p:cNvPr>
          <p:cNvSpPr/>
          <p:nvPr/>
        </p:nvSpPr>
        <p:spPr>
          <a:xfrm>
            <a:off x="5600688" y="2831118"/>
            <a:ext cx="219418" cy="299382"/>
          </a:xfrm>
          <a:custGeom>
            <a:avLst/>
            <a:gdLst>
              <a:gd name="connsiteX0" fmla="*/ 106806 w 219418"/>
              <a:gd name="connsiteY0" fmla="*/ 26 h 299382"/>
              <a:gd name="connsiteX1" fmla="*/ 216138 w 219418"/>
              <a:gd name="connsiteY1" fmla="*/ 92469 h 299382"/>
              <a:gd name="connsiteX2" fmla="*/ 207810 w 219418"/>
              <a:gd name="connsiteY2" fmla="*/ 149250 h 299382"/>
              <a:gd name="connsiteX3" fmla="*/ 163354 w 219418"/>
              <a:gd name="connsiteY3" fmla="*/ 229409 h 299382"/>
              <a:gd name="connsiteX4" fmla="*/ 116308 w 219418"/>
              <a:gd name="connsiteY4" fmla="*/ 294510 h 299382"/>
              <a:gd name="connsiteX5" fmla="*/ 99452 w 219418"/>
              <a:gd name="connsiteY5" fmla="*/ 295002 h 299382"/>
              <a:gd name="connsiteX6" fmla="*/ 22075 w 219418"/>
              <a:gd name="connsiteY6" fmla="*/ 179890 h 299382"/>
              <a:gd name="connsiteX7" fmla="*/ 422 w 219418"/>
              <a:gd name="connsiteY7" fmla="*/ 127730 h 299382"/>
              <a:gd name="connsiteX8" fmla="*/ 7143 w 219418"/>
              <a:gd name="connsiteY8" fmla="*/ 66101 h 299382"/>
              <a:gd name="connsiteX9" fmla="*/ 85986 w 219418"/>
              <a:gd name="connsiteY9" fmla="*/ 2258 h 299382"/>
              <a:gd name="connsiteX10" fmla="*/ 95521 w 219418"/>
              <a:gd name="connsiteY10" fmla="*/ 792 h 299382"/>
              <a:gd name="connsiteX11" fmla="*/ 106806 w 219418"/>
              <a:gd name="connsiteY11" fmla="*/ 26 h 299382"/>
              <a:gd name="connsiteX12" fmla="*/ 107805 w 219418"/>
              <a:gd name="connsiteY12" fmla="*/ 139664 h 299382"/>
              <a:gd name="connsiteX13" fmla="*/ 147581 w 219418"/>
              <a:gd name="connsiteY13" fmla="*/ 99639 h 299382"/>
              <a:gd name="connsiteX14" fmla="*/ 107556 w 219418"/>
              <a:gd name="connsiteY14" fmla="*/ 59864 h 299382"/>
              <a:gd name="connsiteX15" fmla="*/ 67780 w 219418"/>
              <a:gd name="connsiteY15" fmla="*/ 99890 h 299382"/>
              <a:gd name="connsiteX16" fmla="*/ 67780 w 219418"/>
              <a:gd name="connsiteY16" fmla="*/ 99972 h 299382"/>
              <a:gd name="connsiteX17" fmla="*/ 107847 w 219418"/>
              <a:gd name="connsiteY17" fmla="*/ 139664 h 29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18" h="299382">
                <a:moveTo>
                  <a:pt x="106806" y="26"/>
                </a:moveTo>
                <a:cubicBezTo>
                  <a:pt x="161522" y="26"/>
                  <a:pt x="207577" y="39443"/>
                  <a:pt x="216138" y="92469"/>
                </a:cubicBezTo>
                <a:cubicBezTo>
                  <a:pt x="219370" y="112456"/>
                  <a:pt x="215306" y="131020"/>
                  <a:pt x="207810" y="149250"/>
                </a:cubicBezTo>
                <a:cubicBezTo>
                  <a:pt x="196092" y="177683"/>
                  <a:pt x="180244" y="203833"/>
                  <a:pt x="163354" y="229409"/>
                </a:cubicBezTo>
                <a:cubicBezTo>
                  <a:pt x="148588" y="251770"/>
                  <a:pt x="132832" y="273423"/>
                  <a:pt x="116308" y="294510"/>
                </a:cubicBezTo>
                <a:cubicBezTo>
                  <a:pt x="111378" y="300807"/>
                  <a:pt x="104208" y="301098"/>
                  <a:pt x="99452" y="295002"/>
                </a:cubicBezTo>
                <a:cubicBezTo>
                  <a:pt x="70945" y="258458"/>
                  <a:pt x="44153" y="220748"/>
                  <a:pt x="22075" y="179890"/>
                </a:cubicBezTo>
                <a:cubicBezTo>
                  <a:pt x="13081" y="163233"/>
                  <a:pt x="5036" y="146185"/>
                  <a:pt x="422" y="127730"/>
                </a:cubicBezTo>
                <a:cubicBezTo>
                  <a:pt x="-4908" y="106377"/>
                  <a:pt x="-1660" y="85723"/>
                  <a:pt x="7143" y="66101"/>
                </a:cubicBezTo>
                <a:cubicBezTo>
                  <a:pt x="22567" y="31673"/>
                  <a:pt x="49167" y="10511"/>
                  <a:pt x="85986" y="2258"/>
                </a:cubicBezTo>
                <a:cubicBezTo>
                  <a:pt x="89134" y="1589"/>
                  <a:pt x="92315" y="1100"/>
                  <a:pt x="95521" y="792"/>
                </a:cubicBezTo>
                <a:cubicBezTo>
                  <a:pt x="99261" y="270"/>
                  <a:pt x="103033" y="14"/>
                  <a:pt x="106806" y="26"/>
                </a:cubicBezTo>
                <a:close/>
                <a:moveTo>
                  <a:pt x="107805" y="139664"/>
                </a:moveTo>
                <a:cubicBezTo>
                  <a:pt x="129842" y="139595"/>
                  <a:pt x="147647" y="121675"/>
                  <a:pt x="147581" y="99639"/>
                </a:cubicBezTo>
                <a:cubicBezTo>
                  <a:pt x="147514" y="77602"/>
                  <a:pt x="129592" y="59795"/>
                  <a:pt x="107556" y="59864"/>
                </a:cubicBezTo>
                <a:cubicBezTo>
                  <a:pt x="85519" y="59933"/>
                  <a:pt x="67714" y="77853"/>
                  <a:pt x="67780" y="99890"/>
                </a:cubicBezTo>
                <a:cubicBezTo>
                  <a:pt x="67780" y="99917"/>
                  <a:pt x="67780" y="99945"/>
                  <a:pt x="67780" y="99972"/>
                </a:cubicBezTo>
                <a:cubicBezTo>
                  <a:pt x="67939" y="121975"/>
                  <a:pt x="85844" y="139715"/>
                  <a:pt x="107847" y="139664"/>
                </a:cubicBezTo>
                <a:close/>
              </a:path>
            </a:pathLst>
          </a:custGeom>
          <a:gradFill>
            <a:gsLst>
              <a:gs pos="0">
                <a:schemeClr val="accent3"/>
              </a:gs>
              <a:gs pos="100000">
                <a:schemeClr val="tx2"/>
              </a:gs>
            </a:gsLst>
            <a:lin ang="5400000" scaled="1"/>
          </a:gradFill>
          <a:ln w="797" cap="flat">
            <a:noFill/>
            <a:prstDash val="solid"/>
            <a:miter/>
          </a:ln>
        </p:spPr>
        <p:txBody>
          <a:bodyPr rtlCol="0" anchor="ctr"/>
          <a:lstStyle/>
          <a:p>
            <a:endParaRPr lang="en-IN"/>
          </a:p>
        </p:txBody>
      </p:sp>
      <p:sp>
        <p:nvSpPr>
          <p:cNvPr id="202" name="TextBox 201">
            <a:extLst>
              <a:ext uri="{FF2B5EF4-FFF2-40B4-BE49-F238E27FC236}">
                <a16:creationId xmlns:a16="http://schemas.microsoft.com/office/drawing/2014/main" id="{D969AF77-3EA2-A16F-E65D-7AD88E0322C5}"/>
              </a:ext>
            </a:extLst>
          </p:cNvPr>
          <p:cNvSpPr txBox="1"/>
          <p:nvPr/>
        </p:nvSpPr>
        <p:spPr>
          <a:xfrm>
            <a:off x="4568153" y="2677891"/>
            <a:ext cx="729687" cy="261610"/>
          </a:xfrm>
          <a:prstGeom prst="rect">
            <a:avLst/>
          </a:prstGeom>
          <a:noFill/>
        </p:spPr>
        <p:txBody>
          <a:bodyPr wrap="none">
            <a:spAutoFit/>
          </a:bodyPr>
          <a:lstStyle/>
          <a:p>
            <a:pPr>
              <a:spcBef>
                <a:spcPts val="1200"/>
              </a:spcBef>
              <a:defRPr/>
            </a:pPr>
            <a:r>
              <a:rPr lang="en-US" sz="1100">
                <a:latin typeface="+mj-lt"/>
                <a:cs typeface="Calibri"/>
              </a:rPr>
              <a:t>Denver</a:t>
            </a:r>
          </a:p>
        </p:txBody>
      </p:sp>
      <p:sp>
        <p:nvSpPr>
          <p:cNvPr id="203" name="TextBox 202">
            <a:extLst>
              <a:ext uri="{FF2B5EF4-FFF2-40B4-BE49-F238E27FC236}">
                <a16:creationId xmlns:a16="http://schemas.microsoft.com/office/drawing/2014/main" id="{53100CA3-98EB-55EE-9D46-C1BC4D54E534}"/>
              </a:ext>
            </a:extLst>
          </p:cNvPr>
          <p:cNvSpPr txBox="1"/>
          <p:nvPr/>
        </p:nvSpPr>
        <p:spPr>
          <a:xfrm>
            <a:off x="8957539" y="3207812"/>
            <a:ext cx="1008609" cy="261610"/>
          </a:xfrm>
          <a:prstGeom prst="rect">
            <a:avLst/>
          </a:prstGeom>
          <a:noFill/>
        </p:spPr>
        <p:txBody>
          <a:bodyPr wrap="none">
            <a:spAutoFit/>
          </a:bodyPr>
          <a:lstStyle/>
          <a:p>
            <a:pPr>
              <a:spcBef>
                <a:spcPts val="1200"/>
              </a:spcBef>
              <a:defRPr/>
            </a:pPr>
            <a:r>
              <a:rPr lang="en-US" sz="1100">
                <a:latin typeface="+mj-lt"/>
                <a:cs typeface="Calibri"/>
              </a:rPr>
              <a:t>Hyderabad</a:t>
            </a:r>
          </a:p>
        </p:txBody>
      </p:sp>
      <p:sp>
        <p:nvSpPr>
          <p:cNvPr id="204" name="TextBox 203">
            <a:extLst>
              <a:ext uri="{FF2B5EF4-FFF2-40B4-BE49-F238E27FC236}">
                <a16:creationId xmlns:a16="http://schemas.microsoft.com/office/drawing/2014/main" id="{4046021D-A4A0-9084-CF92-64E6DD3037F3}"/>
              </a:ext>
            </a:extLst>
          </p:cNvPr>
          <p:cNvSpPr txBox="1"/>
          <p:nvPr/>
        </p:nvSpPr>
        <p:spPr>
          <a:xfrm>
            <a:off x="9734237" y="3803230"/>
            <a:ext cx="838691" cy="261610"/>
          </a:xfrm>
          <a:prstGeom prst="rect">
            <a:avLst/>
          </a:prstGeom>
          <a:noFill/>
        </p:spPr>
        <p:txBody>
          <a:bodyPr wrap="none">
            <a:spAutoFit/>
          </a:bodyPr>
          <a:lstStyle/>
          <a:p>
            <a:pPr>
              <a:spcBef>
                <a:spcPts val="1200"/>
              </a:spcBef>
              <a:defRPr/>
            </a:pPr>
            <a:r>
              <a:rPr lang="en-US" sz="1100">
                <a:latin typeface="+mj-lt"/>
                <a:cs typeface="Calibri"/>
              </a:rPr>
              <a:t>Malaysia</a:t>
            </a:r>
          </a:p>
        </p:txBody>
      </p:sp>
      <p:sp>
        <p:nvSpPr>
          <p:cNvPr id="205" name="TextBox 204">
            <a:extLst>
              <a:ext uri="{FF2B5EF4-FFF2-40B4-BE49-F238E27FC236}">
                <a16:creationId xmlns:a16="http://schemas.microsoft.com/office/drawing/2014/main" id="{FD716465-E9CF-8717-79F7-A4663E09B335}"/>
              </a:ext>
            </a:extLst>
          </p:cNvPr>
          <p:cNvSpPr txBox="1"/>
          <p:nvPr/>
        </p:nvSpPr>
        <p:spPr>
          <a:xfrm>
            <a:off x="8303293" y="3170125"/>
            <a:ext cx="630301" cy="261610"/>
          </a:xfrm>
          <a:prstGeom prst="rect">
            <a:avLst/>
          </a:prstGeom>
          <a:noFill/>
        </p:spPr>
        <p:txBody>
          <a:bodyPr wrap="none">
            <a:spAutoFit/>
          </a:bodyPr>
          <a:lstStyle/>
          <a:p>
            <a:pPr>
              <a:spcBef>
                <a:spcPts val="1200"/>
              </a:spcBef>
              <a:defRPr/>
            </a:pPr>
            <a:r>
              <a:rPr lang="en-US" sz="1100">
                <a:latin typeface="+mj-lt"/>
                <a:cs typeface="Calibri"/>
              </a:rPr>
              <a:t>Dubai</a:t>
            </a:r>
          </a:p>
        </p:txBody>
      </p:sp>
      <p:sp>
        <p:nvSpPr>
          <p:cNvPr id="206" name="TextBox 205">
            <a:extLst>
              <a:ext uri="{FF2B5EF4-FFF2-40B4-BE49-F238E27FC236}">
                <a16:creationId xmlns:a16="http://schemas.microsoft.com/office/drawing/2014/main" id="{BA013B29-E91A-4D32-1168-3047D21C0E5B}"/>
              </a:ext>
            </a:extLst>
          </p:cNvPr>
          <p:cNvSpPr txBox="1"/>
          <p:nvPr/>
        </p:nvSpPr>
        <p:spPr>
          <a:xfrm>
            <a:off x="7343289" y="4884906"/>
            <a:ext cx="1119217" cy="261610"/>
          </a:xfrm>
          <a:prstGeom prst="rect">
            <a:avLst/>
          </a:prstGeom>
          <a:noFill/>
        </p:spPr>
        <p:txBody>
          <a:bodyPr wrap="none">
            <a:spAutoFit/>
          </a:bodyPr>
          <a:lstStyle/>
          <a:p>
            <a:pPr>
              <a:spcBef>
                <a:spcPts val="1200"/>
              </a:spcBef>
              <a:defRPr/>
            </a:pPr>
            <a:r>
              <a:rPr lang="en-US" sz="1100">
                <a:latin typeface="+mj-lt"/>
                <a:cs typeface="Calibri"/>
              </a:rPr>
              <a:t>South Africa</a:t>
            </a:r>
          </a:p>
        </p:txBody>
      </p:sp>
      <p:sp>
        <p:nvSpPr>
          <p:cNvPr id="207" name="TextBox 206">
            <a:extLst>
              <a:ext uri="{FF2B5EF4-FFF2-40B4-BE49-F238E27FC236}">
                <a16:creationId xmlns:a16="http://schemas.microsoft.com/office/drawing/2014/main" id="{1580DB0C-846C-9518-85C3-AB6E904CA30A}"/>
              </a:ext>
            </a:extLst>
          </p:cNvPr>
          <p:cNvSpPr txBox="1"/>
          <p:nvPr/>
        </p:nvSpPr>
        <p:spPr>
          <a:xfrm>
            <a:off x="7101050" y="2293294"/>
            <a:ext cx="401072" cy="261610"/>
          </a:xfrm>
          <a:prstGeom prst="rect">
            <a:avLst/>
          </a:prstGeom>
          <a:noFill/>
        </p:spPr>
        <p:txBody>
          <a:bodyPr wrap="none">
            <a:spAutoFit/>
          </a:bodyPr>
          <a:lstStyle/>
          <a:p>
            <a:pPr>
              <a:spcBef>
                <a:spcPts val="1200"/>
              </a:spcBef>
              <a:defRPr/>
            </a:pPr>
            <a:r>
              <a:rPr lang="en-US" sz="1100">
                <a:latin typeface="+mj-lt"/>
                <a:cs typeface="Calibri"/>
              </a:rPr>
              <a:t>UK</a:t>
            </a:r>
          </a:p>
        </p:txBody>
      </p:sp>
      <p:sp>
        <p:nvSpPr>
          <p:cNvPr id="208" name="TextBox 207">
            <a:extLst>
              <a:ext uri="{FF2B5EF4-FFF2-40B4-BE49-F238E27FC236}">
                <a16:creationId xmlns:a16="http://schemas.microsoft.com/office/drawing/2014/main" id="{745BA821-BDF8-27C4-5955-63228C5D7ACD}"/>
              </a:ext>
            </a:extLst>
          </p:cNvPr>
          <p:cNvSpPr txBox="1"/>
          <p:nvPr/>
        </p:nvSpPr>
        <p:spPr>
          <a:xfrm>
            <a:off x="7544904" y="2653839"/>
            <a:ext cx="1106393" cy="261610"/>
          </a:xfrm>
          <a:prstGeom prst="rect">
            <a:avLst/>
          </a:prstGeom>
          <a:noFill/>
        </p:spPr>
        <p:txBody>
          <a:bodyPr wrap="none">
            <a:spAutoFit/>
          </a:bodyPr>
          <a:lstStyle/>
          <a:p>
            <a:pPr>
              <a:spcBef>
                <a:spcPts val="1200"/>
              </a:spcBef>
              <a:defRPr/>
            </a:pPr>
            <a:r>
              <a:rPr lang="en-US" sz="1100">
                <a:latin typeface="+mj-lt"/>
                <a:cs typeface="Calibri"/>
              </a:rPr>
              <a:t>Netherlands</a:t>
            </a:r>
          </a:p>
        </p:txBody>
      </p:sp>
      <p:sp>
        <p:nvSpPr>
          <p:cNvPr id="209" name="TextBox 208">
            <a:extLst>
              <a:ext uri="{FF2B5EF4-FFF2-40B4-BE49-F238E27FC236}">
                <a16:creationId xmlns:a16="http://schemas.microsoft.com/office/drawing/2014/main" id="{793DADA3-BD13-8F8A-AC8A-0F62E464BA82}"/>
              </a:ext>
            </a:extLst>
          </p:cNvPr>
          <p:cNvSpPr txBox="1"/>
          <p:nvPr/>
        </p:nvSpPr>
        <p:spPr>
          <a:xfrm>
            <a:off x="5061683" y="3231390"/>
            <a:ext cx="886781" cy="261610"/>
          </a:xfrm>
          <a:prstGeom prst="rect">
            <a:avLst/>
          </a:prstGeom>
          <a:noFill/>
        </p:spPr>
        <p:txBody>
          <a:bodyPr wrap="none">
            <a:spAutoFit/>
          </a:bodyPr>
          <a:lstStyle/>
          <a:p>
            <a:pPr>
              <a:spcBef>
                <a:spcPts val="1200"/>
              </a:spcBef>
              <a:defRPr/>
            </a:pPr>
            <a:r>
              <a:rPr lang="en-US" sz="1100">
                <a:latin typeface="+mj-lt"/>
                <a:cs typeface="Calibri"/>
              </a:rPr>
              <a:t>Maryland</a:t>
            </a:r>
          </a:p>
        </p:txBody>
      </p:sp>
      <p:sp>
        <p:nvSpPr>
          <p:cNvPr id="210" name="TextBox 209">
            <a:extLst>
              <a:ext uri="{FF2B5EF4-FFF2-40B4-BE49-F238E27FC236}">
                <a16:creationId xmlns:a16="http://schemas.microsoft.com/office/drawing/2014/main" id="{8F08AB3D-0BF7-834B-DF77-80BCA94F29CE}"/>
              </a:ext>
            </a:extLst>
          </p:cNvPr>
          <p:cNvSpPr txBox="1"/>
          <p:nvPr/>
        </p:nvSpPr>
        <p:spPr>
          <a:xfrm>
            <a:off x="5468429" y="2633944"/>
            <a:ext cx="500458" cy="261610"/>
          </a:xfrm>
          <a:prstGeom prst="rect">
            <a:avLst/>
          </a:prstGeom>
          <a:noFill/>
        </p:spPr>
        <p:txBody>
          <a:bodyPr wrap="none">
            <a:spAutoFit/>
          </a:bodyPr>
          <a:lstStyle/>
          <a:p>
            <a:pPr>
              <a:spcBef>
                <a:spcPts val="1200"/>
              </a:spcBef>
              <a:defRPr/>
            </a:pPr>
            <a:r>
              <a:rPr lang="en-US" sz="1100">
                <a:latin typeface="+mj-lt"/>
                <a:cs typeface="Calibri"/>
              </a:rPr>
              <a:t>NYC</a:t>
            </a:r>
          </a:p>
        </p:txBody>
      </p:sp>
      <p:sp>
        <p:nvSpPr>
          <p:cNvPr id="211" name="TextBox 210">
            <a:extLst>
              <a:ext uri="{FF2B5EF4-FFF2-40B4-BE49-F238E27FC236}">
                <a16:creationId xmlns:a16="http://schemas.microsoft.com/office/drawing/2014/main" id="{09FDB785-FE3C-E492-B4FD-2CAD90BFB9A4}"/>
              </a:ext>
            </a:extLst>
          </p:cNvPr>
          <p:cNvSpPr txBox="1"/>
          <p:nvPr/>
        </p:nvSpPr>
        <p:spPr>
          <a:xfrm>
            <a:off x="5729112" y="4896441"/>
            <a:ext cx="829073" cy="261610"/>
          </a:xfrm>
          <a:prstGeom prst="rect">
            <a:avLst/>
          </a:prstGeom>
          <a:noFill/>
        </p:spPr>
        <p:txBody>
          <a:bodyPr wrap="none">
            <a:spAutoFit/>
          </a:bodyPr>
          <a:lstStyle/>
          <a:p>
            <a:pPr>
              <a:spcBef>
                <a:spcPts val="1200"/>
              </a:spcBef>
              <a:defRPr/>
            </a:pPr>
            <a:r>
              <a:rPr lang="en-US" sz="1100">
                <a:latin typeface="+mj-lt"/>
                <a:cs typeface="Calibri"/>
              </a:rPr>
              <a:t>Uruguay</a:t>
            </a:r>
          </a:p>
        </p:txBody>
      </p:sp>
    </p:spTree>
    <p:extLst>
      <p:ext uri="{BB962C8B-B14F-4D97-AF65-F5344CB8AC3E}">
        <p14:creationId xmlns:p14="http://schemas.microsoft.com/office/powerpoint/2010/main" val="92119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6887B3D7-2ABC-FB6F-83A8-570FA272D20C}"/>
              </a:ext>
            </a:extLst>
          </p:cNvPr>
          <p:cNvSpPr>
            <a:spLocks noGrp="1"/>
          </p:cNvSpPr>
          <p:nvPr>
            <p:ph type="title"/>
          </p:nvPr>
        </p:nvSpPr>
        <p:spPr/>
        <p:txBody>
          <a:bodyPr lIns="91440" tIns="45720" rIns="91440" bIns="45720" anchor="t"/>
          <a:lstStyle/>
          <a:p>
            <a:r>
              <a:rPr lang="en-US" dirty="0"/>
              <a:t>A sample view of team</a:t>
            </a:r>
            <a:endParaRPr lang="en-IN" dirty="0"/>
          </a:p>
        </p:txBody>
      </p:sp>
      <p:pic>
        <p:nvPicPr>
          <p:cNvPr id="4" name="Picture Placeholder 3">
            <a:extLst>
              <a:ext uri="{FF2B5EF4-FFF2-40B4-BE49-F238E27FC236}">
                <a16:creationId xmlns:a16="http://schemas.microsoft.com/office/drawing/2014/main" id="{20BAB199-A3E3-9216-8EDA-7F1A5F94B142}"/>
              </a:ext>
            </a:extLst>
          </p:cNvPr>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7745" r="7745"/>
          <a:stretch/>
        </p:blipFill>
        <p:spPr>
          <a:xfrm>
            <a:off x="2488314" y="1128713"/>
            <a:ext cx="1573213" cy="1862137"/>
          </a:xfrm>
          <a:prstGeom prst="roundRect">
            <a:avLst>
              <a:gd name="adj" fmla="val 3288"/>
            </a:avLst>
          </a:prstGeom>
          <a:pattFill prst="pct5">
            <a:fgClr>
              <a:schemeClr val="bg1"/>
            </a:fgClr>
            <a:bgClr>
              <a:schemeClr val="accent3"/>
            </a:bgClr>
          </a:pattFill>
        </p:spPr>
      </p:pic>
      <p:sp>
        <p:nvSpPr>
          <p:cNvPr id="9" name="Rectangle: Rounded Corners 46">
            <a:extLst>
              <a:ext uri="{FF2B5EF4-FFF2-40B4-BE49-F238E27FC236}">
                <a16:creationId xmlns:a16="http://schemas.microsoft.com/office/drawing/2014/main" id="{5D7AD392-1F2C-142B-038A-8DB8D6CE60E5}"/>
              </a:ext>
            </a:extLst>
          </p:cNvPr>
          <p:cNvSpPr/>
          <p:nvPr/>
        </p:nvSpPr>
        <p:spPr>
          <a:xfrm>
            <a:off x="2488316" y="2760677"/>
            <a:ext cx="1573200" cy="358743"/>
          </a:xfrm>
          <a:prstGeom prst="roundRect">
            <a:avLst>
              <a:gd name="adj" fmla="val 9981"/>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a:solidFill>
                  <a:schemeClr val="bg1"/>
                </a:solidFill>
                <a:latin typeface="+mj-lt"/>
                <a:cs typeface="Poppins SemiBold" panose="00000700000000000000" pitchFamily="2" charset="0"/>
              </a:rPr>
              <a:t>NAME GOES HERE</a:t>
            </a:r>
          </a:p>
        </p:txBody>
      </p:sp>
      <p:sp>
        <p:nvSpPr>
          <p:cNvPr id="31" name="TextBox 30">
            <a:extLst>
              <a:ext uri="{FF2B5EF4-FFF2-40B4-BE49-F238E27FC236}">
                <a16:creationId xmlns:a16="http://schemas.microsoft.com/office/drawing/2014/main" id="{D8D8F971-DF6D-8EA7-D8F0-36D428A06D82}"/>
              </a:ext>
            </a:extLst>
          </p:cNvPr>
          <p:cNvSpPr txBox="1"/>
          <p:nvPr/>
        </p:nvSpPr>
        <p:spPr>
          <a:xfrm>
            <a:off x="2488315" y="3183681"/>
            <a:ext cx="1579708" cy="284180"/>
          </a:xfrm>
          <a:prstGeom prst="rect">
            <a:avLst/>
          </a:prstGeom>
          <a:noFill/>
          <a:ln>
            <a:solidFill>
              <a:schemeClr val="accent3"/>
            </a:solidFill>
          </a:ln>
        </p:spPr>
        <p:txBody>
          <a:bodyPr wrap="square" rtlCol="0">
            <a:spAutoFit/>
          </a:bodyPr>
          <a:lstStyle/>
          <a:p>
            <a:pPr algn="ctr">
              <a:lnSpc>
                <a:spcPct val="120000"/>
              </a:lnSpc>
            </a:pPr>
            <a:r>
              <a:rPr lang="en-US" sz="1100">
                <a:cs typeface="Poppins" panose="00000500000000000000" pitchFamily="2" charset="0"/>
              </a:rPr>
              <a:t>Job Position Here</a:t>
            </a:r>
          </a:p>
        </p:txBody>
      </p:sp>
      <p:pic>
        <p:nvPicPr>
          <p:cNvPr id="42" name="Picture Placeholder 3">
            <a:extLst>
              <a:ext uri="{FF2B5EF4-FFF2-40B4-BE49-F238E27FC236}">
                <a16:creationId xmlns:a16="http://schemas.microsoft.com/office/drawing/2014/main" id="{55A6CBAC-EE64-515F-DA6B-2BBE4A886436}"/>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414" b="2414"/>
          <a:stretch/>
        </p:blipFill>
        <p:spPr>
          <a:xfrm>
            <a:off x="5164991" y="1128703"/>
            <a:ext cx="1573894" cy="1862371"/>
          </a:xfrm>
          <a:prstGeom prst="roundRect">
            <a:avLst>
              <a:gd name="adj" fmla="val 3288"/>
            </a:avLst>
          </a:prstGeom>
          <a:pattFill prst="pct5">
            <a:fgClr>
              <a:schemeClr val="bg1"/>
            </a:fgClr>
            <a:bgClr>
              <a:schemeClr val="accent3"/>
            </a:bgClr>
          </a:pattFill>
        </p:spPr>
      </p:pic>
      <p:sp>
        <p:nvSpPr>
          <p:cNvPr id="43" name="Rectangle: Rounded Corners 46">
            <a:extLst>
              <a:ext uri="{FF2B5EF4-FFF2-40B4-BE49-F238E27FC236}">
                <a16:creationId xmlns:a16="http://schemas.microsoft.com/office/drawing/2014/main" id="{BD1E83A2-EC7F-A8F0-FC8F-50E73F7A8F1B}"/>
              </a:ext>
            </a:extLst>
          </p:cNvPr>
          <p:cNvSpPr/>
          <p:nvPr/>
        </p:nvSpPr>
        <p:spPr>
          <a:xfrm>
            <a:off x="5158496" y="2760677"/>
            <a:ext cx="1573200" cy="358743"/>
          </a:xfrm>
          <a:prstGeom prst="roundRect">
            <a:avLst>
              <a:gd name="adj" fmla="val 9981"/>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a:solidFill>
                  <a:schemeClr val="bg1"/>
                </a:solidFill>
                <a:latin typeface="+mj-lt"/>
                <a:cs typeface="Poppins SemiBold" panose="00000700000000000000" pitchFamily="2" charset="0"/>
              </a:rPr>
              <a:t>NAME GOES HERE</a:t>
            </a:r>
          </a:p>
        </p:txBody>
      </p:sp>
      <p:sp>
        <p:nvSpPr>
          <p:cNvPr id="44" name="TextBox 43">
            <a:extLst>
              <a:ext uri="{FF2B5EF4-FFF2-40B4-BE49-F238E27FC236}">
                <a16:creationId xmlns:a16="http://schemas.microsoft.com/office/drawing/2014/main" id="{5F1BBE0F-5032-6D0A-97CB-B4F9298AA716}"/>
              </a:ext>
            </a:extLst>
          </p:cNvPr>
          <p:cNvSpPr txBox="1"/>
          <p:nvPr/>
        </p:nvSpPr>
        <p:spPr>
          <a:xfrm>
            <a:off x="5148394" y="3183681"/>
            <a:ext cx="1579708" cy="284180"/>
          </a:xfrm>
          <a:prstGeom prst="rect">
            <a:avLst/>
          </a:prstGeom>
          <a:noFill/>
          <a:ln>
            <a:solidFill>
              <a:schemeClr val="accent3"/>
            </a:solidFill>
          </a:ln>
        </p:spPr>
        <p:txBody>
          <a:bodyPr wrap="square" rtlCol="0">
            <a:spAutoFit/>
          </a:bodyPr>
          <a:lstStyle/>
          <a:p>
            <a:pPr algn="ctr">
              <a:lnSpc>
                <a:spcPct val="120000"/>
              </a:lnSpc>
            </a:pPr>
            <a:r>
              <a:rPr lang="en-US" sz="1100">
                <a:cs typeface="Poppins" panose="00000500000000000000" pitchFamily="2" charset="0"/>
              </a:rPr>
              <a:t>Job Position Here</a:t>
            </a:r>
          </a:p>
        </p:txBody>
      </p:sp>
      <p:pic>
        <p:nvPicPr>
          <p:cNvPr id="45" name="Picture Placeholder 3">
            <a:extLst>
              <a:ext uri="{FF2B5EF4-FFF2-40B4-BE49-F238E27FC236}">
                <a16:creationId xmlns:a16="http://schemas.microsoft.com/office/drawing/2014/main" id="{57A29989-EEB9-EDF8-9C3B-E591E3A7C2A5}"/>
              </a:ext>
            </a:extLst>
          </p:cNvPr>
          <p:cNvPicPr>
            <a:picLocks noChangeAspect="1"/>
          </p:cNvPicPr>
          <p:nvPr/>
        </p:nvPicPr>
        <p:blipFill>
          <a:blip r:embed="rId5" cstate="print">
            <a:extLst>
              <a:ext uri="{28A0092B-C50C-407E-A947-70E740481C1C}">
                <a14:useLocalDpi xmlns:a14="http://schemas.microsoft.com/office/drawing/2010/main" val="0"/>
              </a:ext>
            </a:extLst>
          </a:blip>
          <a:srcRect l="6797" r="6797"/>
          <a:stretch/>
        </p:blipFill>
        <p:spPr>
          <a:xfrm>
            <a:off x="7835854" y="1128703"/>
            <a:ext cx="1573894" cy="1862371"/>
          </a:xfrm>
          <a:prstGeom prst="roundRect">
            <a:avLst>
              <a:gd name="adj" fmla="val 3288"/>
            </a:avLst>
          </a:prstGeom>
          <a:pattFill prst="pct5">
            <a:fgClr>
              <a:schemeClr val="bg1"/>
            </a:fgClr>
            <a:bgClr>
              <a:schemeClr val="accent3"/>
            </a:bgClr>
          </a:pattFill>
        </p:spPr>
      </p:pic>
      <p:sp>
        <p:nvSpPr>
          <p:cNvPr id="46" name="Rectangle: Rounded Corners 46">
            <a:extLst>
              <a:ext uri="{FF2B5EF4-FFF2-40B4-BE49-F238E27FC236}">
                <a16:creationId xmlns:a16="http://schemas.microsoft.com/office/drawing/2014/main" id="{43D9EB6B-4A5E-B57D-1A66-D2C5B0DDBB76}"/>
              </a:ext>
            </a:extLst>
          </p:cNvPr>
          <p:cNvSpPr/>
          <p:nvPr/>
        </p:nvSpPr>
        <p:spPr>
          <a:xfrm>
            <a:off x="7842349" y="2760677"/>
            <a:ext cx="1567400" cy="358743"/>
          </a:xfrm>
          <a:prstGeom prst="roundRect">
            <a:avLst>
              <a:gd name="adj" fmla="val 9981"/>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a:solidFill>
                  <a:schemeClr val="bg1"/>
                </a:solidFill>
                <a:latin typeface="+mj-lt"/>
                <a:cs typeface="Poppins SemiBold" panose="00000700000000000000" pitchFamily="2" charset="0"/>
              </a:rPr>
              <a:t>NAME GOES HERE</a:t>
            </a:r>
          </a:p>
        </p:txBody>
      </p:sp>
      <p:sp>
        <p:nvSpPr>
          <p:cNvPr id="47" name="TextBox 46">
            <a:extLst>
              <a:ext uri="{FF2B5EF4-FFF2-40B4-BE49-F238E27FC236}">
                <a16:creationId xmlns:a16="http://schemas.microsoft.com/office/drawing/2014/main" id="{A9A6298C-54D5-C6D0-C7A0-3F39B43E9A86}"/>
              </a:ext>
            </a:extLst>
          </p:cNvPr>
          <p:cNvSpPr txBox="1"/>
          <p:nvPr/>
        </p:nvSpPr>
        <p:spPr>
          <a:xfrm>
            <a:off x="7819257" y="3183681"/>
            <a:ext cx="1579708" cy="284180"/>
          </a:xfrm>
          <a:prstGeom prst="rect">
            <a:avLst/>
          </a:prstGeom>
          <a:noFill/>
          <a:ln>
            <a:solidFill>
              <a:schemeClr val="accent3"/>
            </a:solidFill>
          </a:ln>
        </p:spPr>
        <p:txBody>
          <a:bodyPr wrap="square" rtlCol="0">
            <a:spAutoFit/>
          </a:bodyPr>
          <a:lstStyle/>
          <a:p>
            <a:pPr algn="ctr">
              <a:lnSpc>
                <a:spcPct val="120000"/>
              </a:lnSpc>
            </a:pPr>
            <a:r>
              <a:rPr lang="en-US" sz="1100">
                <a:cs typeface="Poppins" panose="00000500000000000000" pitchFamily="2" charset="0"/>
              </a:rPr>
              <a:t>Job Position Here</a:t>
            </a:r>
          </a:p>
        </p:txBody>
      </p:sp>
      <p:pic>
        <p:nvPicPr>
          <p:cNvPr id="66" name="Picture Placeholder 3">
            <a:extLst>
              <a:ext uri="{FF2B5EF4-FFF2-40B4-BE49-F238E27FC236}">
                <a16:creationId xmlns:a16="http://schemas.microsoft.com/office/drawing/2014/main" id="{FDF66098-768A-B039-3ABD-86658E41030E}"/>
              </a:ext>
            </a:extLst>
          </p:cNvPr>
          <p:cNvPicPr>
            <a:picLocks noChangeAspect="1"/>
          </p:cNvPicPr>
          <p:nvPr/>
        </p:nvPicPr>
        <p:blipFill>
          <a:blip r:embed="rId6" cstate="print">
            <a:extLst>
              <a:ext uri="{28A0092B-C50C-407E-A947-70E740481C1C}">
                <a14:useLocalDpi xmlns:a14="http://schemas.microsoft.com/office/drawing/2010/main" val="0"/>
              </a:ext>
            </a:extLst>
          </a:blip>
          <a:srcRect l="7745" r="7745"/>
          <a:stretch/>
        </p:blipFill>
        <p:spPr>
          <a:xfrm>
            <a:off x="3723982" y="3691452"/>
            <a:ext cx="1573894" cy="1862371"/>
          </a:xfrm>
          <a:prstGeom prst="roundRect">
            <a:avLst>
              <a:gd name="adj" fmla="val 3288"/>
            </a:avLst>
          </a:prstGeom>
          <a:pattFill prst="pct5">
            <a:fgClr>
              <a:schemeClr val="bg1"/>
            </a:fgClr>
            <a:bgClr>
              <a:schemeClr val="accent3"/>
            </a:bgClr>
          </a:pattFill>
        </p:spPr>
      </p:pic>
      <p:sp>
        <p:nvSpPr>
          <p:cNvPr id="67" name="Rectangle: Rounded Corners 46">
            <a:extLst>
              <a:ext uri="{FF2B5EF4-FFF2-40B4-BE49-F238E27FC236}">
                <a16:creationId xmlns:a16="http://schemas.microsoft.com/office/drawing/2014/main" id="{EAAB0F81-8F88-A5ED-CE8A-3E4D2F0DB824}"/>
              </a:ext>
            </a:extLst>
          </p:cNvPr>
          <p:cNvSpPr/>
          <p:nvPr/>
        </p:nvSpPr>
        <p:spPr>
          <a:xfrm>
            <a:off x="3718169" y="5323016"/>
            <a:ext cx="1568924" cy="358743"/>
          </a:xfrm>
          <a:prstGeom prst="roundRect">
            <a:avLst>
              <a:gd name="adj" fmla="val 9981"/>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a:solidFill>
                  <a:schemeClr val="bg1"/>
                </a:solidFill>
                <a:latin typeface="+mj-lt"/>
                <a:cs typeface="Poppins SemiBold" panose="00000700000000000000" pitchFamily="2" charset="0"/>
              </a:rPr>
              <a:t>NAME GOES HERE</a:t>
            </a:r>
          </a:p>
        </p:txBody>
      </p:sp>
      <p:sp>
        <p:nvSpPr>
          <p:cNvPr id="68" name="TextBox 67">
            <a:extLst>
              <a:ext uri="{FF2B5EF4-FFF2-40B4-BE49-F238E27FC236}">
                <a16:creationId xmlns:a16="http://schemas.microsoft.com/office/drawing/2014/main" id="{A57AF5C8-C876-A771-489F-A8B81F65CCF2}"/>
              </a:ext>
            </a:extLst>
          </p:cNvPr>
          <p:cNvSpPr txBox="1"/>
          <p:nvPr/>
        </p:nvSpPr>
        <p:spPr>
          <a:xfrm>
            <a:off x="3707385" y="5746430"/>
            <a:ext cx="1579708" cy="284180"/>
          </a:xfrm>
          <a:prstGeom prst="rect">
            <a:avLst/>
          </a:prstGeom>
          <a:noFill/>
          <a:ln>
            <a:solidFill>
              <a:schemeClr val="accent3"/>
            </a:solidFill>
          </a:ln>
        </p:spPr>
        <p:txBody>
          <a:bodyPr wrap="square" rtlCol="0">
            <a:spAutoFit/>
          </a:bodyPr>
          <a:lstStyle/>
          <a:p>
            <a:pPr algn="ctr">
              <a:lnSpc>
                <a:spcPct val="120000"/>
              </a:lnSpc>
            </a:pPr>
            <a:r>
              <a:rPr lang="en-US" sz="1100">
                <a:cs typeface="Poppins" panose="00000500000000000000" pitchFamily="2" charset="0"/>
              </a:rPr>
              <a:t>Job Position Here</a:t>
            </a:r>
          </a:p>
        </p:txBody>
      </p:sp>
      <p:pic>
        <p:nvPicPr>
          <p:cNvPr id="69" name="Picture Placeholder 3">
            <a:extLst>
              <a:ext uri="{FF2B5EF4-FFF2-40B4-BE49-F238E27FC236}">
                <a16:creationId xmlns:a16="http://schemas.microsoft.com/office/drawing/2014/main" id="{7E064732-1C5D-C283-CD24-63B44BC36F86}"/>
              </a:ext>
            </a:extLst>
          </p:cNvPr>
          <p:cNvPicPr>
            <a:picLocks noChangeAspect="1"/>
          </p:cNvPicPr>
          <p:nvPr/>
        </p:nvPicPr>
        <p:blipFill>
          <a:blip r:embed="rId7" cstate="print">
            <a:extLst>
              <a:ext uri="{28A0092B-C50C-407E-A947-70E740481C1C}">
                <a14:useLocalDpi xmlns:a14="http://schemas.microsoft.com/office/drawing/2010/main" val="0"/>
              </a:ext>
            </a:extLst>
          </a:blip>
          <a:srcRect l="7745" r="7745"/>
          <a:stretch/>
        </p:blipFill>
        <p:spPr>
          <a:xfrm>
            <a:off x="6394845" y="3691452"/>
            <a:ext cx="1573894" cy="1862371"/>
          </a:xfrm>
          <a:prstGeom prst="roundRect">
            <a:avLst>
              <a:gd name="adj" fmla="val 3288"/>
            </a:avLst>
          </a:prstGeom>
          <a:pattFill prst="pct5">
            <a:fgClr>
              <a:schemeClr val="bg1"/>
            </a:fgClr>
            <a:bgClr>
              <a:schemeClr val="accent3"/>
            </a:bgClr>
          </a:pattFill>
        </p:spPr>
      </p:pic>
      <p:sp>
        <p:nvSpPr>
          <p:cNvPr id="70" name="Rectangle: Rounded Corners 46">
            <a:extLst>
              <a:ext uri="{FF2B5EF4-FFF2-40B4-BE49-F238E27FC236}">
                <a16:creationId xmlns:a16="http://schemas.microsoft.com/office/drawing/2014/main" id="{452F44B2-711D-7602-9C80-F1E0B4CA99EF}"/>
              </a:ext>
            </a:extLst>
          </p:cNvPr>
          <p:cNvSpPr/>
          <p:nvPr/>
        </p:nvSpPr>
        <p:spPr>
          <a:xfrm>
            <a:off x="6378248" y="5323016"/>
            <a:ext cx="1590491" cy="358743"/>
          </a:xfrm>
          <a:prstGeom prst="roundRect">
            <a:avLst>
              <a:gd name="adj" fmla="val 9981"/>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a:solidFill>
                  <a:schemeClr val="bg1"/>
                </a:solidFill>
                <a:latin typeface="+mj-lt"/>
                <a:cs typeface="Poppins SemiBold" panose="00000700000000000000" pitchFamily="2" charset="0"/>
              </a:rPr>
              <a:t>NAME GOES HERE</a:t>
            </a:r>
          </a:p>
        </p:txBody>
      </p:sp>
      <p:sp>
        <p:nvSpPr>
          <p:cNvPr id="71" name="TextBox 70">
            <a:extLst>
              <a:ext uri="{FF2B5EF4-FFF2-40B4-BE49-F238E27FC236}">
                <a16:creationId xmlns:a16="http://schemas.microsoft.com/office/drawing/2014/main" id="{A4397C10-13AA-3FEC-AA59-8EAEF807E662}"/>
              </a:ext>
            </a:extLst>
          </p:cNvPr>
          <p:cNvSpPr txBox="1"/>
          <p:nvPr/>
        </p:nvSpPr>
        <p:spPr>
          <a:xfrm>
            <a:off x="6378248" y="5746430"/>
            <a:ext cx="1579708" cy="284180"/>
          </a:xfrm>
          <a:prstGeom prst="rect">
            <a:avLst/>
          </a:prstGeom>
          <a:noFill/>
          <a:ln>
            <a:solidFill>
              <a:schemeClr val="accent3"/>
            </a:solidFill>
          </a:ln>
        </p:spPr>
        <p:txBody>
          <a:bodyPr wrap="square" rtlCol="0">
            <a:spAutoFit/>
          </a:bodyPr>
          <a:lstStyle/>
          <a:p>
            <a:pPr algn="ctr">
              <a:lnSpc>
                <a:spcPct val="120000"/>
              </a:lnSpc>
            </a:pPr>
            <a:r>
              <a:rPr lang="en-US" sz="1100">
                <a:cs typeface="Poppins" panose="00000500000000000000" pitchFamily="2" charset="0"/>
              </a:rPr>
              <a:t>Job Position Here</a:t>
            </a:r>
          </a:p>
        </p:txBody>
      </p:sp>
    </p:spTree>
    <p:extLst>
      <p:ext uri="{BB962C8B-B14F-4D97-AF65-F5344CB8AC3E}">
        <p14:creationId xmlns:p14="http://schemas.microsoft.com/office/powerpoint/2010/main" val="116961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C5E015C-CF19-D734-6D1D-A0A73EB7587C}"/>
              </a:ext>
            </a:extLst>
          </p:cNvPr>
          <p:cNvSpPr/>
          <p:nvPr/>
        </p:nvSpPr>
        <p:spPr>
          <a:xfrm>
            <a:off x="5261137" y="5655017"/>
            <a:ext cx="1742135" cy="310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anose="00000500000000000000" pitchFamily="2" charset="0"/>
              <a:ea typeface="+mn-ea"/>
              <a:cs typeface="+mn-cs"/>
            </a:endParaRPr>
          </a:p>
        </p:txBody>
      </p:sp>
      <p:pic>
        <p:nvPicPr>
          <p:cNvPr id="28" name="Picture 4" descr="Time4Learning | Parent Communities">
            <a:extLst>
              <a:ext uri="{FF2B5EF4-FFF2-40B4-BE49-F238E27FC236}">
                <a16:creationId xmlns:a16="http://schemas.microsoft.com/office/drawing/2014/main" id="{BFB76DCB-E3A4-2F23-61A6-1581E6EEB0D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01747" y="3606421"/>
            <a:ext cx="774222" cy="37064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ragmatic Communications">
            <a:extLst>
              <a:ext uri="{FF2B5EF4-FFF2-40B4-BE49-F238E27FC236}">
                <a16:creationId xmlns:a16="http://schemas.microsoft.com/office/drawing/2014/main" id="{A805EF15-BEE1-136D-8AAB-C46C0007C3E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05227" y="3751210"/>
            <a:ext cx="1010819" cy="143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nspire - Technical.ly">
            <a:extLst>
              <a:ext uri="{FF2B5EF4-FFF2-40B4-BE49-F238E27FC236}">
                <a16:creationId xmlns:a16="http://schemas.microsoft.com/office/drawing/2014/main" id="{F4BD25B8-85FF-D727-AEBD-90BE3273D85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48011" y="2454646"/>
            <a:ext cx="912730" cy="271762"/>
          </a:xfrm>
          <a:prstGeom prst="rect">
            <a:avLst/>
          </a:prstGeom>
          <a:noFill/>
          <a:extLst>
            <a:ext uri="{909E8E84-426E-40DD-AFC4-6F175D3DCCD1}">
              <a14:hiddenFill xmlns:a14="http://schemas.microsoft.com/office/drawing/2010/main">
                <a:solidFill>
                  <a:srgbClr val="FFFFFF"/>
                </a:solidFill>
              </a14:hiddenFill>
            </a:ext>
          </a:extLst>
        </p:spPr>
      </p:pic>
      <p:sp>
        <p:nvSpPr>
          <p:cNvPr id="31" name="object 6">
            <a:extLst>
              <a:ext uri="{FF2B5EF4-FFF2-40B4-BE49-F238E27FC236}">
                <a16:creationId xmlns:a16="http://schemas.microsoft.com/office/drawing/2014/main" id="{8D002049-DFBA-0B83-FA5F-C549FC597A2A}"/>
              </a:ext>
            </a:extLst>
          </p:cNvPr>
          <p:cNvSpPr/>
          <p:nvPr/>
        </p:nvSpPr>
        <p:spPr>
          <a:xfrm>
            <a:off x="4081967" y="1157768"/>
            <a:ext cx="769105" cy="43684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E2E7B"/>
              </a:solidFill>
              <a:effectLst/>
              <a:uLnTx/>
              <a:uFillTx/>
              <a:latin typeface="Montserrat" panose="00000500000000000000" pitchFamily="2" charset="0"/>
              <a:ea typeface="+mn-ea"/>
              <a:cs typeface="+mn-cs"/>
            </a:endParaRPr>
          </a:p>
        </p:txBody>
      </p:sp>
      <p:sp>
        <p:nvSpPr>
          <p:cNvPr id="32" name="object 7">
            <a:extLst>
              <a:ext uri="{FF2B5EF4-FFF2-40B4-BE49-F238E27FC236}">
                <a16:creationId xmlns:a16="http://schemas.microsoft.com/office/drawing/2014/main" id="{B1553379-D24E-6296-B8F5-D2158F60E0F6}"/>
              </a:ext>
            </a:extLst>
          </p:cNvPr>
          <p:cNvSpPr/>
          <p:nvPr/>
        </p:nvSpPr>
        <p:spPr>
          <a:xfrm>
            <a:off x="9992604" y="1186104"/>
            <a:ext cx="510896" cy="31671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E2E7B"/>
              </a:solidFill>
              <a:effectLst/>
              <a:uLnTx/>
              <a:uFillTx/>
              <a:latin typeface="Montserrat" panose="00000500000000000000" pitchFamily="2" charset="0"/>
              <a:ea typeface="+mn-ea"/>
              <a:cs typeface="+mn-cs"/>
            </a:endParaRPr>
          </a:p>
        </p:txBody>
      </p:sp>
      <p:sp>
        <p:nvSpPr>
          <p:cNvPr id="33" name="object 8">
            <a:extLst>
              <a:ext uri="{FF2B5EF4-FFF2-40B4-BE49-F238E27FC236}">
                <a16:creationId xmlns:a16="http://schemas.microsoft.com/office/drawing/2014/main" id="{809324C0-E093-8C93-5571-1E302BF4F720}"/>
              </a:ext>
            </a:extLst>
          </p:cNvPr>
          <p:cNvSpPr/>
          <p:nvPr/>
        </p:nvSpPr>
        <p:spPr>
          <a:xfrm>
            <a:off x="2556787" y="1753308"/>
            <a:ext cx="771863" cy="468398"/>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E2E7B"/>
              </a:solidFill>
              <a:effectLst/>
              <a:uLnTx/>
              <a:uFillTx/>
              <a:latin typeface="Montserrat" panose="00000500000000000000" pitchFamily="2" charset="0"/>
              <a:ea typeface="+mn-ea"/>
              <a:cs typeface="+mn-cs"/>
            </a:endParaRPr>
          </a:p>
        </p:txBody>
      </p:sp>
      <p:sp>
        <p:nvSpPr>
          <p:cNvPr id="34" name="object 12">
            <a:extLst>
              <a:ext uri="{FF2B5EF4-FFF2-40B4-BE49-F238E27FC236}">
                <a16:creationId xmlns:a16="http://schemas.microsoft.com/office/drawing/2014/main" id="{4DFD561E-B697-042A-388D-4CEAC28A73A8}"/>
              </a:ext>
            </a:extLst>
          </p:cNvPr>
          <p:cNvSpPr/>
          <p:nvPr/>
        </p:nvSpPr>
        <p:spPr>
          <a:xfrm>
            <a:off x="1201819" y="1140020"/>
            <a:ext cx="775175" cy="481940"/>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E2E7B"/>
              </a:solidFill>
              <a:effectLst/>
              <a:uLnTx/>
              <a:uFillTx/>
              <a:latin typeface="Montserrat" panose="00000500000000000000" pitchFamily="2" charset="0"/>
              <a:ea typeface="+mn-ea"/>
              <a:cs typeface="+mn-cs"/>
            </a:endParaRPr>
          </a:p>
        </p:txBody>
      </p:sp>
      <p:sp>
        <p:nvSpPr>
          <p:cNvPr id="35" name="object 31">
            <a:extLst>
              <a:ext uri="{FF2B5EF4-FFF2-40B4-BE49-F238E27FC236}">
                <a16:creationId xmlns:a16="http://schemas.microsoft.com/office/drawing/2014/main" id="{B4A20A7B-014C-EBA9-8001-F912CC8A53B4}"/>
              </a:ext>
            </a:extLst>
          </p:cNvPr>
          <p:cNvSpPr/>
          <p:nvPr/>
        </p:nvSpPr>
        <p:spPr>
          <a:xfrm>
            <a:off x="1005250" y="3617862"/>
            <a:ext cx="1212103" cy="504559"/>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E2E7B"/>
              </a:solidFill>
              <a:effectLst/>
              <a:uLnTx/>
              <a:uFillTx/>
              <a:latin typeface="Montserrat" panose="00000500000000000000" pitchFamily="2" charset="0"/>
              <a:ea typeface="+mn-ea"/>
              <a:cs typeface="+mn-cs"/>
            </a:endParaRPr>
          </a:p>
        </p:txBody>
      </p:sp>
      <p:sp>
        <p:nvSpPr>
          <p:cNvPr id="37" name="object 14">
            <a:extLst>
              <a:ext uri="{FF2B5EF4-FFF2-40B4-BE49-F238E27FC236}">
                <a16:creationId xmlns:a16="http://schemas.microsoft.com/office/drawing/2014/main" id="{A7BCBA60-5E44-34E6-2A02-F4FEBE2806A4}"/>
              </a:ext>
            </a:extLst>
          </p:cNvPr>
          <p:cNvSpPr/>
          <p:nvPr/>
        </p:nvSpPr>
        <p:spPr>
          <a:xfrm>
            <a:off x="6822165" y="1832590"/>
            <a:ext cx="959425" cy="273624"/>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E2E7B"/>
              </a:solidFill>
              <a:effectLst/>
              <a:uLnTx/>
              <a:uFillTx/>
              <a:latin typeface="Montserrat" panose="00000500000000000000" pitchFamily="2" charset="0"/>
              <a:ea typeface="+mn-ea"/>
              <a:cs typeface="+mn-cs"/>
            </a:endParaRPr>
          </a:p>
        </p:txBody>
      </p:sp>
      <p:pic>
        <p:nvPicPr>
          <p:cNvPr id="38" name="Picture 2" descr="Image result for consumer reports logo">
            <a:extLst>
              <a:ext uri="{FF2B5EF4-FFF2-40B4-BE49-F238E27FC236}">
                <a16:creationId xmlns:a16="http://schemas.microsoft.com/office/drawing/2014/main" id="{877E6A3D-87C0-8462-8CF0-C714FF391ACF}"/>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81966" y="2426196"/>
            <a:ext cx="867942" cy="28635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F136D0F6-25CA-FE0B-ECC6-C97CA02896A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695048" y="3526061"/>
            <a:ext cx="1015214" cy="583061"/>
          </a:xfrm>
          <a:prstGeom prst="rect">
            <a:avLst/>
          </a:prstGeom>
        </p:spPr>
      </p:pic>
      <p:pic>
        <p:nvPicPr>
          <p:cNvPr id="40" name="Picture 39" descr="Logo&#10;&#10;Description automatically generated">
            <a:extLst>
              <a:ext uri="{FF2B5EF4-FFF2-40B4-BE49-F238E27FC236}">
                <a16:creationId xmlns:a16="http://schemas.microsoft.com/office/drawing/2014/main" id="{CCB4DACD-EEA5-9B0F-6F2C-D4D91C67A84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52676" y="4808878"/>
            <a:ext cx="892792" cy="502195"/>
          </a:xfrm>
          <a:prstGeom prst="rect">
            <a:avLst/>
          </a:prstGeom>
          <a:ln w="6350">
            <a:noFill/>
          </a:ln>
        </p:spPr>
      </p:pic>
      <p:pic>
        <p:nvPicPr>
          <p:cNvPr id="41" name="Picture 40" descr="Logo&#10;&#10;Description automatically generated">
            <a:extLst>
              <a:ext uri="{FF2B5EF4-FFF2-40B4-BE49-F238E27FC236}">
                <a16:creationId xmlns:a16="http://schemas.microsoft.com/office/drawing/2014/main" id="{469A54E6-844C-A10C-BC2C-E439A5C91C7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993678" y="4276541"/>
            <a:ext cx="720116" cy="292447"/>
          </a:xfrm>
          <a:prstGeom prst="rect">
            <a:avLst/>
          </a:prstGeom>
        </p:spPr>
      </p:pic>
      <p:pic>
        <p:nvPicPr>
          <p:cNvPr id="42" name="Picture 6" descr="Insurance Quotes for Home, Auto, &amp; Life : Farmers Insurance">
            <a:extLst>
              <a:ext uri="{FF2B5EF4-FFF2-40B4-BE49-F238E27FC236}">
                <a16:creationId xmlns:a16="http://schemas.microsoft.com/office/drawing/2014/main" id="{1620FB09-049F-D72B-0FFC-2CC1540AFA76}"/>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343055" y="1896495"/>
            <a:ext cx="1082270" cy="21603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Myovant Sciences Logo Download Vector">
            <a:extLst>
              <a:ext uri="{FF2B5EF4-FFF2-40B4-BE49-F238E27FC236}">
                <a16:creationId xmlns:a16="http://schemas.microsoft.com/office/drawing/2014/main" id="{CD9C992D-F8A2-A0B8-7C6D-CF985F75878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283740" y="3074816"/>
            <a:ext cx="960784" cy="1948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Tampa tech company Benefytt sets $625 million sale to private firm">
            <a:extLst>
              <a:ext uri="{FF2B5EF4-FFF2-40B4-BE49-F238E27FC236}">
                <a16:creationId xmlns:a16="http://schemas.microsoft.com/office/drawing/2014/main" id="{6E6D347D-413B-CEC1-BE0F-6A59B9190C35}"/>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223792" y="1053456"/>
            <a:ext cx="1103239" cy="6178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Truist Purple: SunTrust, BB&amp;T launch visual identity and logo - Atlanta  Business Chronicle">
            <a:extLst>
              <a:ext uri="{FF2B5EF4-FFF2-40B4-BE49-F238E27FC236}">
                <a16:creationId xmlns:a16="http://schemas.microsoft.com/office/drawing/2014/main" id="{E4308A98-7A86-CFC5-FCEA-CE29D5F39C5E}"/>
              </a:ext>
            </a:extLst>
          </p:cNvPr>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l="18541" t="19138" r="17666" b="29015"/>
          <a:stretch/>
        </p:blipFill>
        <p:spPr bwMode="auto">
          <a:xfrm>
            <a:off x="5408925" y="4223880"/>
            <a:ext cx="874870" cy="3981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a:extLst>
              <a:ext uri="{FF2B5EF4-FFF2-40B4-BE49-F238E27FC236}">
                <a16:creationId xmlns:a16="http://schemas.microsoft.com/office/drawing/2014/main" id="{1E674ED8-146B-BB9B-D0DD-90A1448DDFF4}"/>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7101057" y="3018398"/>
            <a:ext cx="509707" cy="39577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8">
            <a:extLst>
              <a:ext uri="{FF2B5EF4-FFF2-40B4-BE49-F238E27FC236}">
                <a16:creationId xmlns:a16="http://schemas.microsoft.com/office/drawing/2014/main" id="{61C93C11-9489-E0E8-91D5-F53C2101A38C}"/>
              </a:ext>
            </a:extLst>
          </p:cNvPr>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a:stretch/>
        </p:blipFill>
        <p:spPr bwMode="auto">
          <a:xfrm>
            <a:off x="6914463" y="996571"/>
            <a:ext cx="850613" cy="70351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0" descr="Goldman Sachs, Best Companies | Working Mother">
            <a:extLst>
              <a:ext uri="{FF2B5EF4-FFF2-40B4-BE49-F238E27FC236}">
                <a16:creationId xmlns:a16="http://schemas.microsoft.com/office/drawing/2014/main" id="{8EB2F4E1-8BC5-3E92-1127-68DAFEC50CDF}"/>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9857966" y="1717960"/>
            <a:ext cx="780172" cy="58512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Review: Grammarly Helps, but Not Enough – The Journal">
            <a:extLst>
              <a:ext uri="{FF2B5EF4-FFF2-40B4-BE49-F238E27FC236}">
                <a16:creationId xmlns:a16="http://schemas.microsoft.com/office/drawing/2014/main" id="{00942A14-DFFD-1046-6F10-FB265394124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667448" y="2372770"/>
            <a:ext cx="680388" cy="45276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PCH Publishers Clearing House - Home | Facebook">
            <a:extLst>
              <a:ext uri="{FF2B5EF4-FFF2-40B4-BE49-F238E27FC236}">
                <a16:creationId xmlns:a16="http://schemas.microsoft.com/office/drawing/2014/main" id="{1EC3E0CE-D562-D978-34B6-1C77F82A1AC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844818" y="3630301"/>
            <a:ext cx="387031" cy="38703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Lowe's Home Improvement: Lowe's Official Logos">
            <a:extLst>
              <a:ext uri="{FF2B5EF4-FFF2-40B4-BE49-F238E27FC236}">
                <a16:creationId xmlns:a16="http://schemas.microsoft.com/office/drawing/2014/main" id="{370A5230-4210-8160-0E4A-A5D0E75BA91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87318" y="3045842"/>
            <a:ext cx="708258" cy="32426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ALDI Logo | ALDI US">
            <a:extLst>
              <a:ext uri="{FF2B5EF4-FFF2-40B4-BE49-F238E27FC236}">
                <a16:creationId xmlns:a16="http://schemas.microsoft.com/office/drawing/2014/main" id="{DD5AEB13-CFA2-BD8A-4ADF-B3C8D1BCA65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638794" y="1774729"/>
            <a:ext cx="339385" cy="40726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pw logo | Think Doodly">
            <a:extLst>
              <a:ext uri="{FF2B5EF4-FFF2-40B4-BE49-F238E27FC236}">
                <a16:creationId xmlns:a16="http://schemas.microsoft.com/office/drawing/2014/main" id="{2A162171-3B2D-6B17-B9C9-B1C8489AC43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570812" y="1123602"/>
            <a:ext cx="607897" cy="40707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Stanley Black &amp; Decker - Crunchbase Company Profile &amp; Funding">
            <a:extLst>
              <a:ext uri="{FF2B5EF4-FFF2-40B4-BE49-F238E27FC236}">
                <a16:creationId xmlns:a16="http://schemas.microsoft.com/office/drawing/2014/main" id="{49629E9F-49BD-A580-9840-5430EE853327}"/>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639261" y="2338694"/>
            <a:ext cx="495351" cy="49535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38AB8333-6BE1-4214-C771-AE2C4237E36C}"/>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60407" y="2458827"/>
            <a:ext cx="1023906" cy="254839"/>
          </a:xfrm>
          <a:prstGeom prst="rect">
            <a:avLst/>
          </a:prstGeom>
          <a:noFill/>
          <a:ln w="6350">
            <a:noFill/>
          </a:ln>
          <a:extLst>
            <a:ext uri="{909E8E84-426E-40DD-AFC4-6F175D3DCCD1}">
              <a14:hiddenFill xmlns:a14="http://schemas.microsoft.com/office/drawing/2010/main">
                <a:solidFill>
                  <a:srgbClr val="FFFFFF"/>
                </a:solidFill>
              </a14:hiddenFill>
            </a:ext>
          </a:extLst>
        </p:spPr>
      </p:pic>
      <p:pic>
        <p:nvPicPr>
          <p:cNvPr id="56" name="Picture 2" descr="Chewy Logos">
            <a:extLst>
              <a:ext uri="{FF2B5EF4-FFF2-40B4-BE49-F238E27FC236}">
                <a16:creationId xmlns:a16="http://schemas.microsoft.com/office/drawing/2014/main" id="{96B22731-89F7-0953-4519-4BAD965FF6EC}"/>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178602" y="4904118"/>
            <a:ext cx="832805" cy="246010"/>
          </a:xfrm>
          <a:prstGeom prst="rect">
            <a:avLst/>
          </a:prstGeom>
          <a:noFill/>
          <a:ln w="6350">
            <a:noFill/>
          </a:ln>
          <a:extLst>
            <a:ext uri="{909E8E84-426E-40DD-AFC4-6F175D3DCCD1}">
              <a14:hiddenFill xmlns:a14="http://schemas.microsoft.com/office/drawing/2010/main">
                <a:solidFill>
                  <a:srgbClr val="FFFFFF"/>
                </a:solidFill>
              </a14:hiddenFill>
            </a:ext>
          </a:extLst>
        </p:spPr>
      </p:pic>
      <p:pic>
        <p:nvPicPr>
          <p:cNvPr id="57" name="Picture 4" descr="Time Warner Reveals New Name and Logo - Logo Designer - Logo Designer">
            <a:extLst>
              <a:ext uri="{FF2B5EF4-FFF2-40B4-BE49-F238E27FC236}">
                <a16:creationId xmlns:a16="http://schemas.microsoft.com/office/drawing/2014/main" id="{C63423A6-7DB1-2198-EFB7-51135103722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554709" y="4775623"/>
            <a:ext cx="965742" cy="59430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8" name="AutoShape 4" descr="blueocean.ai">
            <a:extLst>
              <a:ext uri="{FF2B5EF4-FFF2-40B4-BE49-F238E27FC236}">
                <a16:creationId xmlns:a16="http://schemas.microsoft.com/office/drawing/2014/main" id="{E2FA8EAF-CF52-E44B-9A33-624FB26FDA97}"/>
              </a:ext>
            </a:extLst>
          </p:cNvPr>
          <p:cNvSpPr>
            <a:spLocks noChangeAspect="1" noChangeArrowheads="1"/>
          </p:cNvSpPr>
          <p:nvPr/>
        </p:nvSpPr>
        <p:spPr bwMode="auto">
          <a:xfrm>
            <a:off x="5870555" y="2535987"/>
            <a:ext cx="260390" cy="2603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7B"/>
              </a:solidFill>
              <a:effectLst/>
              <a:uLnTx/>
              <a:uFillTx/>
              <a:latin typeface="Montserrat" panose="00000500000000000000" pitchFamily="2" charset="0"/>
              <a:ea typeface="+mn-ea"/>
              <a:cs typeface="+mn-cs"/>
            </a:endParaRPr>
          </a:p>
        </p:txBody>
      </p:sp>
      <p:pic>
        <p:nvPicPr>
          <p:cNvPr id="59" name="Picture 8" descr="BlueOcean - Know the Answer.">
            <a:extLst>
              <a:ext uri="{FF2B5EF4-FFF2-40B4-BE49-F238E27FC236}">
                <a16:creationId xmlns:a16="http://schemas.microsoft.com/office/drawing/2014/main" id="{9FBB85C6-9D97-09A7-D42B-6E557BCDFA4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9737363" y="2493381"/>
            <a:ext cx="1013241" cy="15198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Sunovion: creating therapies to help transform people's lives">
            <a:extLst>
              <a:ext uri="{FF2B5EF4-FFF2-40B4-BE49-F238E27FC236}">
                <a16:creationId xmlns:a16="http://schemas.microsoft.com/office/drawing/2014/main" id="{0C58281A-9AC6-E184-C596-F1569EC2B7F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712740" y="4286733"/>
            <a:ext cx="1007566" cy="238232"/>
          </a:xfrm>
          <a:prstGeom prst="rect">
            <a:avLst/>
          </a:prstGeom>
          <a:solidFill>
            <a:schemeClr val="bg1"/>
          </a:solidFill>
        </p:spPr>
      </p:pic>
      <p:pic>
        <p:nvPicPr>
          <p:cNvPr id="61" name="Picture 12">
            <a:extLst>
              <a:ext uri="{FF2B5EF4-FFF2-40B4-BE49-F238E27FC236}">
                <a16:creationId xmlns:a16="http://schemas.microsoft.com/office/drawing/2014/main" id="{7E45C918-D78F-6DAF-6B17-62B194F46A5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600556" y="4209919"/>
            <a:ext cx="513706" cy="35902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AmeriSave Mortgage Corporation | Search Current Mortgage Rates">
            <a:extLst>
              <a:ext uri="{FF2B5EF4-FFF2-40B4-BE49-F238E27FC236}">
                <a16:creationId xmlns:a16="http://schemas.microsoft.com/office/drawing/2014/main" id="{BBC9B7C1-A433-C948-C345-B3648D48F065}"/>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211741" y="3017138"/>
            <a:ext cx="751593" cy="37579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Beter Bed Holding | LinkedIn">
            <a:extLst>
              <a:ext uri="{FF2B5EF4-FFF2-40B4-BE49-F238E27FC236}">
                <a16:creationId xmlns:a16="http://schemas.microsoft.com/office/drawing/2014/main" id="{4F76F1E4-31F0-7543-A82B-47C555357178}"/>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030804" y="4834591"/>
            <a:ext cx="404111" cy="40411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4" descr="Hilton Grand Vacations Refinances and Increases Credit Facility to $1  Billion | Business Wire">
            <a:extLst>
              <a:ext uri="{FF2B5EF4-FFF2-40B4-BE49-F238E27FC236}">
                <a16:creationId xmlns:a16="http://schemas.microsoft.com/office/drawing/2014/main" id="{B1646E14-EA57-7CA4-7364-B61B55F560CF}"/>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931527" y="2357821"/>
            <a:ext cx="870631" cy="45351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Brands | Marriott News Center">
            <a:extLst>
              <a:ext uri="{FF2B5EF4-FFF2-40B4-BE49-F238E27FC236}">
                <a16:creationId xmlns:a16="http://schemas.microsoft.com/office/drawing/2014/main" id="{A1EF98DF-7171-9677-EDF2-6EA0560DBFF6}"/>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214478" y="2952073"/>
            <a:ext cx="505781" cy="50578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J. Crew Logo Vector – Brands Logos">
            <a:extLst>
              <a:ext uri="{FF2B5EF4-FFF2-40B4-BE49-F238E27FC236}">
                <a16:creationId xmlns:a16="http://schemas.microsoft.com/office/drawing/2014/main" id="{5120848B-C8C9-6D0D-0E0A-6B94A75A46C0}"/>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76077" y="5531563"/>
            <a:ext cx="934296" cy="262840"/>
          </a:xfrm>
          <a:prstGeom prst="rect">
            <a:avLst/>
          </a:prstGeom>
          <a:noFill/>
          <a:ln w="6350">
            <a:noFill/>
          </a:ln>
          <a:extLst>
            <a:ext uri="{909E8E84-426E-40DD-AFC4-6F175D3DCCD1}">
              <a14:hiddenFill xmlns:a14="http://schemas.microsoft.com/office/drawing/2010/main">
                <a:solidFill>
                  <a:srgbClr val="FFFFFF"/>
                </a:solidFill>
              </a14:hiddenFill>
            </a:ext>
          </a:extLst>
        </p:spPr>
      </p:pic>
      <p:pic>
        <p:nvPicPr>
          <p:cNvPr id="67" name="Picture 6" descr="Prescription Prices, Coupons &amp; Pharmacy Information - GoodRx">
            <a:extLst>
              <a:ext uri="{FF2B5EF4-FFF2-40B4-BE49-F238E27FC236}">
                <a16:creationId xmlns:a16="http://schemas.microsoft.com/office/drawing/2014/main" id="{B36E21E9-6A08-BB5C-81BE-551FB3668473}"/>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164365" y="4715663"/>
            <a:ext cx="1219729" cy="63535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Logo&#10;&#10;Description automatically generated">
            <a:extLst>
              <a:ext uri="{FF2B5EF4-FFF2-40B4-BE49-F238E27FC236}">
                <a16:creationId xmlns:a16="http://schemas.microsoft.com/office/drawing/2014/main" id="{216C6BBE-9405-9E9D-DEDC-5335E0C77228}"/>
              </a:ext>
            </a:extLst>
          </p:cNvPr>
          <p:cNvPicPr>
            <a:picLocks noChangeAspect="1"/>
          </p:cNvPicPr>
          <p:nvPr/>
        </p:nvPicPr>
        <p:blipFill>
          <a:blip r:embed="rId40"/>
          <a:stretch>
            <a:fillRect/>
          </a:stretch>
        </p:blipFill>
        <p:spPr>
          <a:xfrm>
            <a:off x="5392165" y="5477702"/>
            <a:ext cx="960753" cy="326127"/>
          </a:xfrm>
          <a:prstGeom prst="rect">
            <a:avLst/>
          </a:prstGeom>
        </p:spPr>
      </p:pic>
      <p:pic>
        <p:nvPicPr>
          <p:cNvPr id="69" name="Picture 10" descr="Business Text Messaging Service |Two-Way Text Messaging | TextUs">
            <a:extLst>
              <a:ext uri="{FF2B5EF4-FFF2-40B4-BE49-F238E27FC236}">
                <a16:creationId xmlns:a16="http://schemas.microsoft.com/office/drawing/2014/main" id="{9C4D2135-75D2-CD74-028F-41F42B85E72F}"/>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825450" y="5496353"/>
            <a:ext cx="1012728" cy="27193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2">
            <a:extLst>
              <a:ext uri="{FF2B5EF4-FFF2-40B4-BE49-F238E27FC236}">
                <a16:creationId xmlns:a16="http://schemas.microsoft.com/office/drawing/2014/main" id="{89D010D1-71FD-C6E4-19E7-1E19DF1C216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2578794" y="1239604"/>
            <a:ext cx="910990" cy="2277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4" descr="Avrioc Technologies - Posts | Facebook">
            <a:extLst>
              <a:ext uri="{FF2B5EF4-FFF2-40B4-BE49-F238E27FC236}">
                <a16:creationId xmlns:a16="http://schemas.microsoft.com/office/drawing/2014/main" id="{E5F6517A-FAC7-B20E-7079-6F263199FE7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172295" y="5377244"/>
            <a:ext cx="574512" cy="57451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6">
            <a:extLst>
              <a:ext uri="{FF2B5EF4-FFF2-40B4-BE49-F238E27FC236}">
                <a16:creationId xmlns:a16="http://schemas.microsoft.com/office/drawing/2014/main" id="{6AEB532B-2623-5009-6FA7-E13379D36851}"/>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127787" y="4267042"/>
            <a:ext cx="937972" cy="330027"/>
          </a:xfrm>
          <a:prstGeom prst="rect">
            <a:avLst/>
          </a:prstGeom>
          <a:noFill/>
          <a:ln w="6350">
            <a:noFill/>
          </a:ln>
          <a:extLst>
            <a:ext uri="{909E8E84-426E-40DD-AFC4-6F175D3DCCD1}">
              <a14:hiddenFill xmlns:a14="http://schemas.microsoft.com/office/drawing/2010/main">
                <a:solidFill>
                  <a:srgbClr val="FFFFFF"/>
                </a:solidFill>
              </a14:hiddenFill>
            </a:ext>
          </a:extLst>
        </p:spPr>
      </p:pic>
      <p:pic>
        <p:nvPicPr>
          <p:cNvPr id="73" name="Picture 20" descr="Marblegate and Investcorp Announce Strategic Partnership">
            <a:extLst>
              <a:ext uri="{FF2B5EF4-FFF2-40B4-BE49-F238E27FC236}">
                <a16:creationId xmlns:a16="http://schemas.microsoft.com/office/drawing/2014/main" id="{7ACD7AEF-32E5-7ADC-DA35-95C27429A067}"/>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677522" y="2926664"/>
            <a:ext cx="1097584" cy="57357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2" descr="united-states-pharmacopeial-convention-usp-logo-vector - EpiVax, Inc. -  Informatics and Immunology">
            <a:extLst>
              <a:ext uri="{FF2B5EF4-FFF2-40B4-BE49-F238E27FC236}">
                <a16:creationId xmlns:a16="http://schemas.microsoft.com/office/drawing/2014/main" id="{2A2F0A4E-BD93-A34C-EA5B-9FCD7B5045F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2666595" y="4215801"/>
            <a:ext cx="738742" cy="40986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Logo&#10;&#10;Description automatically generated with medium confidence">
            <a:extLst>
              <a:ext uri="{FF2B5EF4-FFF2-40B4-BE49-F238E27FC236}">
                <a16:creationId xmlns:a16="http://schemas.microsoft.com/office/drawing/2014/main" id="{A8908671-600B-4635-C68F-ECE6A2DF511D}"/>
              </a:ext>
            </a:extLst>
          </p:cNvPr>
          <p:cNvPicPr>
            <a:picLocks noChangeAspect="1"/>
          </p:cNvPicPr>
          <p:nvPr/>
        </p:nvPicPr>
        <p:blipFill>
          <a:blip r:embed="rId47"/>
          <a:stretch>
            <a:fillRect/>
          </a:stretch>
        </p:blipFill>
        <p:spPr>
          <a:xfrm>
            <a:off x="1404621" y="1767378"/>
            <a:ext cx="418152" cy="418152"/>
          </a:xfrm>
          <a:prstGeom prst="rect">
            <a:avLst/>
          </a:prstGeom>
        </p:spPr>
      </p:pic>
      <p:pic>
        <p:nvPicPr>
          <p:cNvPr id="76" name="Picture 24">
            <a:extLst>
              <a:ext uri="{FF2B5EF4-FFF2-40B4-BE49-F238E27FC236}">
                <a16:creationId xmlns:a16="http://schemas.microsoft.com/office/drawing/2014/main" id="{704E6B4A-2A7D-2547-BCAE-77988C6C73E7}"/>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570171" y="3074816"/>
            <a:ext cx="901771" cy="26574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Fetch by the Dodo - Wikipedia">
            <a:extLst>
              <a:ext uri="{FF2B5EF4-FFF2-40B4-BE49-F238E27FC236}">
                <a16:creationId xmlns:a16="http://schemas.microsoft.com/office/drawing/2014/main" id="{8B413CBB-44DB-977A-81A2-E51F2EF8DE87}"/>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3970657" y="3639393"/>
            <a:ext cx="1074319" cy="35918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Investor Relations - BARK">
            <a:extLst>
              <a:ext uri="{FF2B5EF4-FFF2-40B4-BE49-F238E27FC236}">
                <a16:creationId xmlns:a16="http://schemas.microsoft.com/office/drawing/2014/main" id="{46ADC6F7-AA3C-723A-A398-FCF79A5A1A8D}"/>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4105083" y="4315504"/>
            <a:ext cx="766098" cy="26542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Home - Blackstone">
            <a:extLst>
              <a:ext uri="{FF2B5EF4-FFF2-40B4-BE49-F238E27FC236}">
                <a16:creationId xmlns:a16="http://schemas.microsoft.com/office/drawing/2014/main" id="{D6EDDFD1-BC8B-9AD5-7F43-B180C060D430}"/>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2568052" y="5470002"/>
            <a:ext cx="892166" cy="34792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University of Phoenix and College of Western Idaho Form Partnership | CWI">
            <a:extLst>
              <a:ext uri="{FF2B5EF4-FFF2-40B4-BE49-F238E27FC236}">
                <a16:creationId xmlns:a16="http://schemas.microsoft.com/office/drawing/2014/main" id="{D8D57970-9162-E51F-1FA1-E47B5DDEA976}"/>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6904742" y="4801465"/>
            <a:ext cx="924200" cy="4635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Current Openings - ALM">
            <a:extLst>
              <a:ext uri="{FF2B5EF4-FFF2-40B4-BE49-F238E27FC236}">
                <a16:creationId xmlns:a16="http://schemas.microsoft.com/office/drawing/2014/main" id="{BBE0E30C-1C94-5213-351B-4DBAC7B595D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4117875" y="4884045"/>
            <a:ext cx="718162" cy="31261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388CB180-0593-695F-0887-7A56C260AF5D}"/>
              </a:ext>
            </a:extLst>
          </p:cNvPr>
          <p:cNvPicPr>
            <a:picLocks noChangeAspect="1"/>
          </p:cNvPicPr>
          <p:nvPr/>
        </p:nvPicPr>
        <p:blipFill>
          <a:blip r:embed="rId54"/>
          <a:stretch>
            <a:fillRect/>
          </a:stretch>
        </p:blipFill>
        <p:spPr>
          <a:xfrm>
            <a:off x="3996995" y="1712788"/>
            <a:ext cx="1092996" cy="612077"/>
          </a:xfrm>
          <a:prstGeom prst="rect">
            <a:avLst/>
          </a:prstGeom>
          <a:ln w="6350">
            <a:noFill/>
          </a:ln>
        </p:spPr>
      </p:pic>
      <p:pic>
        <p:nvPicPr>
          <p:cNvPr id="83" name="Picture 82">
            <a:extLst>
              <a:ext uri="{FF2B5EF4-FFF2-40B4-BE49-F238E27FC236}">
                <a16:creationId xmlns:a16="http://schemas.microsoft.com/office/drawing/2014/main" id="{BE1CC85C-4D8C-CEBD-6FBC-6A40A80C3597}"/>
              </a:ext>
            </a:extLst>
          </p:cNvPr>
          <p:cNvPicPr>
            <a:picLocks noChangeAspect="1"/>
          </p:cNvPicPr>
          <p:nvPr/>
        </p:nvPicPr>
        <p:blipFill>
          <a:blip r:embed="rId55"/>
          <a:stretch>
            <a:fillRect/>
          </a:stretch>
        </p:blipFill>
        <p:spPr>
          <a:xfrm>
            <a:off x="5583872" y="3652686"/>
            <a:ext cx="614777" cy="360895"/>
          </a:xfrm>
          <a:prstGeom prst="rect">
            <a:avLst/>
          </a:prstGeom>
          <a:ln w="6350">
            <a:noFill/>
          </a:ln>
        </p:spPr>
      </p:pic>
      <p:grpSp>
        <p:nvGrpSpPr>
          <p:cNvPr id="99" name="Group 98">
            <a:extLst>
              <a:ext uri="{FF2B5EF4-FFF2-40B4-BE49-F238E27FC236}">
                <a16:creationId xmlns:a16="http://schemas.microsoft.com/office/drawing/2014/main" id="{37B09AF2-0A17-1DFD-6176-EAC281F2DA62}"/>
              </a:ext>
            </a:extLst>
          </p:cNvPr>
          <p:cNvGrpSpPr/>
          <p:nvPr/>
        </p:nvGrpSpPr>
        <p:grpSpPr>
          <a:xfrm>
            <a:off x="906813" y="3564465"/>
            <a:ext cx="9965624" cy="488836"/>
            <a:chOff x="1007373" y="1128186"/>
            <a:chExt cx="9965624" cy="488836"/>
          </a:xfrm>
        </p:grpSpPr>
        <p:sp>
          <p:nvSpPr>
            <p:cNvPr id="84" name="Rectangle 83">
              <a:extLst>
                <a:ext uri="{FF2B5EF4-FFF2-40B4-BE49-F238E27FC236}">
                  <a16:creationId xmlns:a16="http://schemas.microsoft.com/office/drawing/2014/main" id="{3D127295-7CFF-03F6-3F71-D9785182A15B}"/>
                </a:ext>
              </a:extLst>
            </p:cNvPr>
            <p:cNvSpPr/>
            <p:nvPr/>
          </p:nvSpPr>
          <p:spPr>
            <a:xfrm>
              <a:off x="100737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5" name="Rectangle 84">
              <a:extLst>
                <a:ext uri="{FF2B5EF4-FFF2-40B4-BE49-F238E27FC236}">
                  <a16:creationId xmlns:a16="http://schemas.microsoft.com/office/drawing/2014/main" id="{0B835591-D1B7-55E4-6A89-1A53624F7F36}"/>
                </a:ext>
              </a:extLst>
            </p:cNvPr>
            <p:cNvSpPr/>
            <p:nvPr/>
          </p:nvSpPr>
          <p:spPr>
            <a:xfrm>
              <a:off x="2450267"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6" name="Rectangle 85">
              <a:extLst>
                <a:ext uri="{FF2B5EF4-FFF2-40B4-BE49-F238E27FC236}">
                  <a16:creationId xmlns:a16="http://schemas.microsoft.com/office/drawing/2014/main" id="{06DE137B-FA2D-5981-0E99-4BF8A4749698}"/>
                </a:ext>
              </a:extLst>
            </p:cNvPr>
            <p:cNvSpPr/>
            <p:nvPr/>
          </p:nvSpPr>
          <p:spPr>
            <a:xfrm>
              <a:off x="3893161"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7" name="Rectangle 86">
              <a:extLst>
                <a:ext uri="{FF2B5EF4-FFF2-40B4-BE49-F238E27FC236}">
                  <a16:creationId xmlns:a16="http://schemas.microsoft.com/office/drawing/2014/main" id="{7EB4C9CD-0C0A-DD04-DB0B-F7674A28AF55}"/>
                </a:ext>
              </a:extLst>
            </p:cNvPr>
            <p:cNvSpPr/>
            <p:nvPr/>
          </p:nvSpPr>
          <p:spPr>
            <a:xfrm>
              <a:off x="5336055"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8" name="Rectangle 87">
              <a:extLst>
                <a:ext uri="{FF2B5EF4-FFF2-40B4-BE49-F238E27FC236}">
                  <a16:creationId xmlns:a16="http://schemas.microsoft.com/office/drawing/2014/main" id="{4AF780BF-D4B7-3620-CA82-7F38793493F1}"/>
                </a:ext>
              </a:extLst>
            </p:cNvPr>
            <p:cNvSpPr/>
            <p:nvPr/>
          </p:nvSpPr>
          <p:spPr>
            <a:xfrm>
              <a:off x="677894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9" name="Rectangle 88">
              <a:extLst>
                <a:ext uri="{FF2B5EF4-FFF2-40B4-BE49-F238E27FC236}">
                  <a16:creationId xmlns:a16="http://schemas.microsoft.com/office/drawing/2014/main" id="{3E7ADF8B-4E47-D429-C99C-E5CAB1CD8AB5}"/>
                </a:ext>
              </a:extLst>
            </p:cNvPr>
            <p:cNvSpPr/>
            <p:nvPr/>
          </p:nvSpPr>
          <p:spPr>
            <a:xfrm>
              <a:off x="822184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0" name="Rectangle 89">
              <a:extLst>
                <a:ext uri="{FF2B5EF4-FFF2-40B4-BE49-F238E27FC236}">
                  <a16:creationId xmlns:a16="http://schemas.microsoft.com/office/drawing/2014/main" id="{9C93A9AD-141E-5779-5A6A-053500C5F2D9}"/>
                </a:ext>
              </a:extLst>
            </p:cNvPr>
            <p:cNvSpPr/>
            <p:nvPr/>
          </p:nvSpPr>
          <p:spPr>
            <a:xfrm>
              <a:off x="966473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grpSp>
        <p:nvGrpSpPr>
          <p:cNvPr id="100" name="Group 99">
            <a:extLst>
              <a:ext uri="{FF2B5EF4-FFF2-40B4-BE49-F238E27FC236}">
                <a16:creationId xmlns:a16="http://schemas.microsoft.com/office/drawing/2014/main" id="{53603C41-5E19-3B1A-B8E5-B8617ADA636C}"/>
              </a:ext>
            </a:extLst>
          </p:cNvPr>
          <p:cNvGrpSpPr/>
          <p:nvPr/>
        </p:nvGrpSpPr>
        <p:grpSpPr>
          <a:xfrm>
            <a:off x="906813" y="4792229"/>
            <a:ext cx="9965624" cy="488836"/>
            <a:chOff x="1007373" y="1128186"/>
            <a:chExt cx="9965624" cy="488836"/>
          </a:xfrm>
        </p:grpSpPr>
        <p:sp>
          <p:nvSpPr>
            <p:cNvPr id="101" name="Rectangle 100">
              <a:extLst>
                <a:ext uri="{FF2B5EF4-FFF2-40B4-BE49-F238E27FC236}">
                  <a16:creationId xmlns:a16="http://schemas.microsoft.com/office/drawing/2014/main" id="{32B16139-D1CF-E3D4-9605-58DFDE371B6E}"/>
                </a:ext>
              </a:extLst>
            </p:cNvPr>
            <p:cNvSpPr/>
            <p:nvPr/>
          </p:nvSpPr>
          <p:spPr>
            <a:xfrm>
              <a:off x="100737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2" name="Rectangle 101">
              <a:extLst>
                <a:ext uri="{FF2B5EF4-FFF2-40B4-BE49-F238E27FC236}">
                  <a16:creationId xmlns:a16="http://schemas.microsoft.com/office/drawing/2014/main" id="{5E5F3927-1DF4-5834-8EAC-1D68B41D6C5E}"/>
                </a:ext>
              </a:extLst>
            </p:cNvPr>
            <p:cNvSpPr/>
            <p:nvPr/>
          </p:nvSpPr>
          <p:spPr>
            <a:xfrm>
              <a:off x="2450267"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3" name="Rectangle 102">
              <a:extLst>
                <a:ext uri="{FF2B5EF4-FFF2-40B4-BE49-F238E27FC236}">
                  <a16:creationId xmlns:a16="http://schemas.microsoft.com/office/drawing/2014/main" id="{ABE3FB93-C3D9-D7E7-1500-3E9087E4E246}"/>
                </a:ext>
              </a:extLst>
            </p:cNvPr>
            <p:cNvSpPr/>
            <p:nvPr/>
          </p:nvSpPr>
          <p:spPr>
            <a:xfrm>
              <a:off x="3893161"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4" name="Rectangle 103">
              <a:extLst>
                <a:ext uri="{FF2B5EF4-FFF2-40B4-BE49-F238E27FC236}">
                  <a16:creationId xmlns:a16="http://schemas.microsoft.com/office/drawing/2014/main" id="{34443128-069E-728C-CE5D-44840BD2E169}"/>
                </a:ext>
              </a:extLst>
            </p:cNvPr>
            <p:cNvSpPr/>
            <p:nvPr/>
          </p:nvSpPr>
          <p:spPr>
            <a:xfrm>
              <a:off x="5336055"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5" name="Rectangle 104">
              <a:extLst>
                <a:ext uri="{FF2B5EF4-FFF2-40B4-BE49-F238E27FC236}">
                  <a16:creationId xmlns:a16="http://schemas.microsoft.com/office/drawing/2014/main" id="{E8CB55CA-A64F-5B51-05E4-49ACB901814B}"/>
                </a:ext>
              </a:extLst>
            </p:cNvPr>
            <p:cNvSpPr/>
            <p:nvPr/>
          </p:nvSpPr>
          <p:spPr>
            <a:xfrm>
              <a:off x="677894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6" name="Rectangle 105">
              <a:extLst>
                <a:ext uri="{FF2B5EF4-FFF2-40B4-BE49-F238E27FC236}">
                  <a16:creationId xmlns:a16="http://schemas.microsoft.com/office/drawing/2014/main" id="{18E2EE4B-7335-3307-CEC1-72F5A1CACF0D}"/>
                </a:ext>
              </a:extLst>
            </p:cNvPr>
            <p:cNvSpPr/>
            <p:nvPr/>
          </p:nvSpPr>
          <p:spPr>
            <a:xfrm>
              <a:off x="822184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7" name="Rectangle 106">
              <a:extLst>
                <a:ext uri="{FF2B5EF4-FFF2-40B4-BE49-F238E27FC236}">
                  <a16:creationId xmlns:a16="http://schemas.microsoft.com/office/drawing/2014/main" id="{B5EEF84A-3B38-1E0B-F8D7-8DEB5FE0395A}"/>
                </a:ext>
              </a:extLst>
            </p:cNvPr>
            <p:cNvSpPr/>
            <p:nvPr/>
          </p:nvSpPr>
          <p:spPr>
            <a:xfrm>
              <a:off x="966473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grpSp>
        <p:nvGrpSpPr>
          <p:cNvPr id="108" name="Group 107">
            <a:extLst>
              <a:ext uri="{FF2B5EF4-FFF2-40B4-BE49-F238E27FC236}">
                <a16:creationId xmlns:a16="http://schemas.microsoft.com/office/drawing/2014/main" id="{617F8C4B-9D10-313A-CF70-7CEB0DF48F63}"/>
              </a:ext>
            </a:extLst>
          </p:cNvPr>
          <p:cNvGrpSpPr/>
          <p:nvPr/>
        </p:nvGrpSpPr>
        <p:grpSpPr>
          <a:xfrm>
            <a:off x="906813" y="1108937"/>
            <a:ext cx="9965624" cy="488836"/>
            <a:chOff x="1007373" y="1128186"/>
            <a:chExt cx="9965624" cy="488836"/>
          </a:xfrm>
        </p:grpSpPr>
        <p:sp>
          <p:nvSpPr>
            <p:cNvPr id="109" name="Rectangle 108">
              <a:extLst>
                <a:ext uri="{FF2B5EF4-FFF2-40B4-BE49-F238E27FC236}">
                  <a16:creationId xmlns:a16="http://schemas.microsoft.com/office/drawing/2014/main" id="{413BD9E1-2213-E432-AE17-071471063DCA}"/>
                </a:ext>
              </a:extLst>
            </p:cNvPr>
            <p:cNvSpPr/>
            <p:nvPr/>
          </p:nvSpPr>
          <p:spPr>
            <a:xfrm>
              <a:off x="100737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0" name="Rectangle 109">
              <a:extLst>
                <a:ext uri="{FF2B5EF4-FFF2-40B4-BE49-F238E27FC236}">
                  <a16:creationId xmlns:a16="http://schemas.microsoft.com/office/drawing/2014/main" id="{F9E442EB-1EBF-0123-3304-51CF0EE1904F}"/>
                </a:ext>
              </a:extLst>
            </p:cNvPr>
            <p:cNvSpPr/>
            <p:nvPr/>
          </p:nvSpPr>
          <p:spPr>
            <a:xfrm>
              <a:off x="2450267"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1" name="Rectangle 110">
              <a:extLst>
                <a:ext uri="{FF2B5EF4-FFF2-40B4-BE49-F238E27FC236}">
                  <a16:creationId xmlns:a16="http://schemas.microsoft.com/office/drawing/2014/main" id="{D0DBE0A1-26D8-A4F0-A512-6049311D73C8}"/>
                </a:ext>
              </a:extLst>
            </p:cNvPr>
            <p:cNvSpPr/>
            <p:nvPr/>
          </p:nvSpPr>
          <p:spPr>
            <a:xfrm>
              <a:off x="3893161"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2" name="Rectangle 111">
              <a:extLst>
                <a:ext uri="{FF2B5EF4-FFF2-40B4-BE49-F238E27FC236}">
                  <a16:creationId xmlns:a16="http://schemas.microsoft.com/office/drawing/2014/main" id="{392A3670-C9EF-C86E-FDF0-39C4A08F5A98}"/>
                </a:ext>
              </a:extLst>
            </p:cNvPr>
            <p:cNvSpPr/>
            <p:nvPr/>
          </p:nvSpPr>
          <p:spPr>
            <a:xfrm>
              <a:off x="5336055"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3" name="Rectangle 112">
              <a:extLst>
                <a:ext uri="{FF2B5EF4-FFF2-40B4-BE49-F238E27FC236}">
                  <a16:creationId xmlns:a16="http://schemas.microsoft.com/office/drawing/2014/main" id="{A779F835-CC9B-77BB-1AC7-BA6C6FB5433E}"/>
                </a:ext>
              </a:extLst>
            </p:cNvPr>
            <p:cNvSpPr/>
            <p:nvPr/>
          </p:nvSpPr>
          <p:spPr>
            <a:xfrm>
              <a:off x="677894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4" name="Rectangle 113">
              <a:extLst>
                <a:ext uri="{FF2B5EF4-FFF2-40B4-BE49-F238E27FC236}">
                  <a16:creationId xmlns:a16="http://schemas.microsoft.com/office/drawing/2014/main" id="{DDF503F5-0FF3-9430-51B7-6D9AA79F326C}"/>
                </a:ext>
              </a:extLst>
            </p:cNvPr>
            <p:cNvSpPr/>
            <p:nvPr/>
          </p:nvSpPr>
          <p:spPr>
            <a:xfrm>
              <a:off x="822184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5" name="Rectangle 114">
              <a:extLst>
                <a:ext uri="{FF2B5EF4-FFF2-40B4-BE49-F238E27FC236}">
                  <a16:creationId xmlns:a16="http://schemas.microsoft.com/office/drawing/2014/main" id="{CE26F91F-1CF6-2777-35D6-7F4E814E2E09}"/>
                </a:ext>
              </a:extLst>
            </p:cNvPr>
            <p:cNvSpPr/>
            <p:nvPr/>
          </p:nvSpPr>
          <p:spPr>
            <a:xfrm>
              <a:off x="966473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grpSp>
        <p:nvGrpSpPr>
          <p:cNvPr id="116" name="Group 115">
            <a:extLst>
              <a:ext uri="{FF2B5EF4-FFF2-40B4-BE49-F238E27FC236}">
                <a16:creationId xmlns:a16="http://schemas.microsoft.com/office/drawing/2014/main" id="{55DC97FC-2C8A-F3AC-447E-FE8FA45FD9A3}"/>
              </a:ext>
            </a:extLst>
          </p:cNvPr>
          <p:cNvGrpSpPr/>
          <p:nvPr/>
        </p:nvGrpSpPr>
        <p:grpSpPr>
          <a:xfrm>
            <a:off x="906813" y="1722819"/>
            <a:ext cx="9965624" cy="488836"/>
            <a:chOff x="1007373" y="1128186"/>
            <a:chExt cx="9965624" cy="488836"/>
          </a:xfrm>
        </p:grpSpPr>
        <p:sp>
          <p:nvSpPr>
            <p:cNvPr id="117" name="Rectangle 116">
              <a:extLst>
                <a:ext uri="{FF2B5EF4-FFF2-40B4-BE49-F238E27FC236}">
                  <a16:creationId xmlns:a16="http://schemas.microsoft.com/office/drawing/2014/main" id="{678F3C47-B8FB-F395-B452-007F10470A63}"/>
                </a:ext>
              </a:extLst>
            </p:cNvPr>
            <p:cNvSpPr/>
            <p:nvPr/>
          </p:nvSpPr>
          <p:spPr>
            <a:xfrm>
              <a:off x="100737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8" name="Rectangle 117">
              <a:extLst>
                <a:ext uri="{FF2B5EF4-FFF2-40B4-BE49-F238E27FC236}">
                  <a16:creationId xmlns:a16="http://schemas.microsoft.com/office/drawing/2014/main" id="{09096B84-DB0E-62C4-E6B0-2F4508D3B549}"/>
                </a:ext>
              </a:extLst>
            </p:cNvPr>
            <p:cNvSpPr/>
            <p:nvPr/>
          </p:nvSpPr>
          <p:spPr>
            <a:xfrm>
              <a:off x="2450267"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19" name="Rectangle 118">
              <a:extLst>
                <a:ext uri="{FF2B5EF4-FFF2-40B4-BE49-F238E27FC236}">
                  <a16:creationId xmlns:a16="http://schemas.microsoft.com/office/drawing/2014/main" id="{A902A223-31DA-B4ED-515E-AAFAA041C1EE}"/>
                </a:ext>
              </a:extLst>
            </p:cNvPr>
            <p:cNvSpPr/>
            <p:nvPr/>
          </p:nvSpPr>
          <p:spPr>
            <a:xfrm>
              <a:off x="3893161"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0" name="Rectangle 119">
              <a:extLst>
                <a:ext uri="{FF2B5EF4-FFF2-40B4-BE49-F238E27FC236}">
                  <a16:creationId xmlns:a16="http://schemas.microsoft.com/office/drawing/2014/main" id="{7B4B4B4D-2902-F159-F466-453A34EF6423}"/>
                </a:ext>
              </a:extLst>
            </p:cNvPr>
            <p:cNvSpPr/>
            <p:nvPr/>
          </p:nvSpPr>
          <p:spPr>
            <a:xfrm>
              <a:off x="5336055"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1" name="Rectangle 120">
              <a:extLst>
                <a:ext uri="{FF2B5EF4-FFF2-40B4-BE49-F238E27FC236}">
                  <a16:creationId xmlns:a16="http://schemas.microsoft.com/office/drawing/2014/main" id="{DAD1C8EF-0546-F1F8-1735-89A9FEC8C449}"/>
                </a:ext>
              </a:extLst>
            </p:cNvPr>
            <p:cNvSpPr/>
            <p:nvPr/>
          </p:nvSpPr>
          <p:spPr>
            <a:xfrm>
              <a:off x="677894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2" name="Rectangle 121">
              <a:extLst>
                <a:ext uri="{FF2B5EF4-FFF2-40B4-BE49-F238E27FC236}">
                  <a16:creationId xmlns:a16="http://schemas.microsoft.com/office/drawing/2014/main" id="{EF18060F-9A08-0F4D-06A8-2ECA38E54997}"/>
                </a:ext>
              </a:extLst>
            </p:cNvPr>
            <p:cNvSpPr/>
            <p:nvPr/>
          </p:nvSpPr>
          <p:spPr>
            <a:xfrm>
              <a:off x="822184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3" name="Rectangle 122">
              <a:extLst>
                <a:ext uri="{FF2B5EF4-FFF2-40B4-BE49-F238E27FC236}">
                  <a16:creationId xmlns:a16="http://schemas.microsoft.com/office/drawing/2014/main" id="{601EBE4E-F6D7-CAD6-458D-0F91BF75212D}"/>
                </a:ext>
              </a:extLst>
            </p:cNvPr>
            <p:cNvSpPr/>
            <p:nvPr/>
          </p:nvSpPr>
          <p:spPr>
            <a:xfrm>
              <a:off x="966473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grpSp>
        <p:nvGrpSpPr>
          <p:cNvPr id="132" name="Group 131">
            <a:extLst>
              <a:ext uri="{FF2B5EF4-FFF2-40B4-BE49-F238E27FC236}">
                <a16:creationId xmlns:a16="http://schemas.microsoft.com/office/drawing/2014/main" id="{E50366FE-BA62-15E4-D2C8-FF660AA1A709}"/>
              </a:ext>
            </a:extLst>
          </p:cNvPr>
          <p:cNvGrpSpPr/>
          <p:nvPr/>
        </p:nvGrpSpPr>
        <p:grpSpPr>
          <a:xfrm>
            <a:off x="906813" y="2336701"/>
            <a:ext cx="9965624" cy="488836"/>
            <a:chOff x="1007373" y="1128186"/>
            <a:chExt cx="9965624" cy="488836"/>
          </a:xfrm>
        </p:grpSpPr>
        <p:sp>
          <p:nvSpPr>
            <p:cNvPr id="133" name="Rectangle 132">
              <a:extLst>
                <a:ext uri="{FF2B5EF4-FFF2-40B4-BE49-F238E27FC236}">
                  <a16:creationId xmlns:a16="http://schemas.microsoft.com/office/drawing/2014/main" id="{B8B9E59D-E28A-7439-F84C-891F0554CC57}"/>
                </a:ext>
              </a:extLst>
            </p:cNvPr>
            <p:cNvSpPr/>
            <p:nvPr/>
          </p:nvSpPr>
          <p:spPr>
            <a:xfrm>
              <a:off x="100737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4" name="Rectangle 133">
              <a:extLst>
                <a:ext uri="{FF2B5EF4-FFF2-40B4-BE49-F238E27FC236}">
                  <a16:creationId xmlns:a16="http://schemas.microsoft.com/office/drawing/2014/main" id="{D61BA855-C8C6-A0EF-FEDE-8AFC0D812C8C}"/>
                </a:ext>
              </a:extLst>
            </p:cNvPr>
            <p:cNvSpPr/>
            <p:nvPr/>
          </p:nvSpPr>
          <p:spPr>
            <a:xfrm>
              <a:off x="2450267"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5" name="Rectangle 134">
              <a:extLst>
                <a:ext uri="{FF2B5EF4-FFF2-40B4-BE49-F238E27FC236}">
                  <a16:creationId xmlns:a16="http://schemas.microsoft.com/office/drawing/2014/main" id="{8D018F2A-B9DD-2C54-8474-3CF417FC741F}"/>
                </a:ext>
              </a:extLst>
            </p:cNvPr>
            <p:cNvSpPr/>
            <p:nvPr/>
          </p:nvSpPr>
          <p:spPr>
            <a:xfrm>
              <a:off x="3893161"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6" name="Rectangle 135">
              <a:extLst>
                <a:ext uri="{FF2B5EF4-FFF2-40B4-BE49-F238E27FC236}">
                  <a16:creationId xmlns:a16="http://schemas.microsoft.com/office/drawing/2014/main" id="{1F45FEFE-1872-6450-2DBD-2539C22AEF8D}"/>
                </a:ext>
              </a:extLst>
            </p:cNvPr>
            <p:cNvSpPr/>
            <p:nvPr/>
          </p:nvSpPr>
          <p:spPr>
            <a:xfrm>
              <a:off x="5336055"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7" name="Rectangle 136">
              <a:extLst>
                <a:ext uri="{FF2B5EF4-FFF2-40B4-BE49-F238E27FC236}">
                  <a16:creationId xmlns:a16="http://schemas.microsoft.com/office/drawing/2014/main" id="{01EC4605-1BFD-8E23-148C-96B22968CC15}"/>
                </a:ext>
              </a:extLst>
            </p:cNvPr>
            <p:cNvSpPr/>
            <p:nvPr/>
          </p:nvSpPr>
          <p:spPr>
            <a:xfrm>
              <a:off x="677894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8" name="Rectangle 137">
              <a:extLst>
                <a:ext uri="{FF2B5EF4-FFF2-40B4-BE49-F238E27FC236}">
                  <a16:creationId xmlns:a16="http://schemas.microsoft.com/office/drawing/2014/main" id="{91EDF28F-7F01-7738-14A8-04F5C902307C}"/>
                </a:ext>
              </a:extLst>
            </p:cNvPr>
            <p:cNvSpPr/>
            <p:nvPr/>
          </p:nvSpPr>
          <p:spPr>
            <a:xfrm>
              <a:off x="822184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9" name="Rectangle 138">
              <a:extLst>
                <a:ext uri="{FF2B5EF4-FFF2-40B4-BE49-F238E27FC236}">
                  <a16:creationId xmlns:a16="http://schemas.microsoft.com/office/drawing/2014/main" id="{858A1956-54EB-BF27-6079-FF86FFDD426F}"/>
                </a:ext>
              </a:extLst>
            </p:cNvPr>
            <p:cNvSpPr/>
            <p:nvPr/>
          </p:nvSpPr>
          <p:spPr>
            <a:xfrm>
              <a:off x="966473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grpSp>
        <p:nvGrpSpPr>
          <p:cNvPr id="140" name="Group 139">
            <a:extLst>
              <a:ext uri="{FF2B5EF4-FFF2-40B4-BE49-F238E27FC236}">
                <a16:creationId xmlns:a16="http://schemas.microsoft.com/office/drawing/2014/main" id="{17D27FC7-9644-AE82-CACC-ECF0B34C91D5}"/>
              </a:ext>
            </a:extLst>
          </p:cNvPr>
          <p:cNvGrpSpPr/>
          <p:nvPr/>
        </p:nvGrpSpPr>
        <p:grpSpPr>
          <a:xfrm>
            <a:off x="906813" y="2950583"/>
            <a:ext cx="9965624" cy="488836"/>
            <a:chOff x="1007373" y="1128186"/>
            <a:chExt cx="9965624" cy="488836"/>
          </a:xfrm>
        </p:grpSpPr>
        <p:sp>
          <p:nvSpPr>
            <p:cNvPr id="141" name="Rectangle 140">
              <a:extLst>
                <a:ext uri="{FF2B5EF4-FFF2-40B4-BE49-F238E27FC236}">
                  <a16:creationId xmlns:a16="http://schemas.microsoft.com/office/drawing/2014/main" id="{D1065239-D7C0-3A35-994E-4ADA059DC2A3}"/>
                </a:ext>
              </a:extLst>
            </p:cNvPr>
            <p:cNvSpPr/>
            <p:nvPr/>
          </p:nvSpPr>
          <p:spPr>
            <a:xfrm>
              <a:off x="100737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2" name="Rectangle 141">
              <a:extLst>
                <a:ext uri="{FF2B5EF4-FFF2-40B4-BE49-F238E27FC236}">
                  <a16:creationId xmlns:a16="http://schemas.microsoft.com/office/drawing/2014/main" id="{95AB2BD1-72E7-C460-1666-C1194A2FA8B4}"/>
                </a:ext>
              </a:extLst>
            </p:cNvPr>
            <p:cNvSpPr/>
            <p:nvPr/>
          </p:nvSpPr>
          <p:spPr>
            <a:xfrm>
              <a:off x="2450267"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3" name="Rectangle 142">
              <a:extLst>
                <a:ext uri="{FF2B5EF4-FFF2-40B4-BE49-F238E27FC236}">
                  <a16:creationId xmlns:a16="http://schemas.microsoft.com/office/drawing/2014/main" id="{5465C271-2608-2B24-4856-9BE0A006C364}"/>
                </a:ext>
              </a:extLst>
            </p:cNvPr>
            <p:cNvSpPr/>
            <p:nvPr/>
          </p:nvSpPr>
          <p:spPr>
            <a:xfrm>
              <a:off x="3893161"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4" name="Rectangle 143">
              <a:extLst>
                <a:ext uri="{FF2B5EF4-FFF2-40B4-BE49-F238E27FC236}">
                  <a16:creationId xmlns:a16="http://schemas.microsoft.com/office/drawing/2014/main" id="{6F225C34-6D0C-AA33-A2DE-F29BE4068B1D}"/>
                </a:ext>
              </a:extLst>
            </p:cNvPr>
            <p:cNvSpPr/>
            <p:nvPr/>
          </p:nvSpPr>
          <p:spPr>
            <a:xfrm>
              <a:off x="5336055"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5" name="Rectangle 144">
              <a:extLst>
                <a:ext uri="{FF2B5EF4-FFF2-40B4-BE49-F238E27FC236}">
                  <a16:creationId xmlns:a16="http://schemas.microsoft.com/office/drawing/2014/main" id="{C148E965-B57B-A041-1379-A3B01D3FC509}"/>
                </a:ext>
              </a:extLst>
            </p:cNvPr>
            <p:cNvSpPr/>
            <p:nvPr/>
          </p:nvSpPr>
          <p:spPr>
            <a:xfrm>
              <a:off x="677894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6" name="Rectangle 145">
              <a:extLst>
                <a:ext uri="{FF2B5EF4-FFF2-40B4-BE49-F238E27FC236}">
                  <a16:creationId xmlns:a16="http://schemas.microsoft.com/office/drawing/2014/main" id="{0D7C7619-C738-5041-54B9-2BBC0DB7D65F}"/>
                </a:ext>
              </a:extLst>
            </p:cNvPr>
            <p:cNvSpPr/>
            <p:nvPr/>
          </p:nvSpPr>
          <p:spPr>
            <a:xfrm>
              <a:off x="822184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7" name="Rectangle 146">
              <a:extLst>
                <a:ext uri="{FF2B5EF4-FFF2-40B4-BE49-F238E27FC236}">
                  <a16:creationId xmlns:a16="http://schemas.microsoft.com/office/drawing/2014/main" id="{0AA549F6-7051-6BCF-28C5-8FD82A41CCE6}"/>
                </a:ext>
              </a:extLst>
            </p:cNvPr>
            <p:cNvSpPr/>
            <p:nvPr/>
          </p:nvSpPr>
          <p:spPr>
            <a:xfrm>
              <a:off x="966473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grpSp>
        <p:nvGrpSpPr>
          <p:cNvPr id="148" name="Group 147">
            <a:extLst>
              <a:ext uri="{FF2B5EF4-FFF2-40B4-BE49-F238E27FC236}">
                <a16:creationId xmlns:a16="http://schemas.microsoft.com/office/drawing/2014/main" id="{712B05B2-D681-ACAA-5ADC-C8FB76264328}"/>
              </a:ext>
            </a:extLst>
          </p:cNvPr>
          <p:cNvGrpSpPr/>
          <p:nvPr/>
        </p:nvGrpSpPr>
        <p:grpSpPr>
          <a:xfrm>
            <a:off x="906813" y="4178347"/>
            <a:ext cx="9965624" cy="488836"/>
            <a:chOff x="1007373" y="1128186"/>
            <a:chExt cx="9965624" cy="488836"/>
          </a:xfrm>
        </p:grpSpPr>
        <p:sp>
          <p:nvSpPr>
            <p:cNvPr id="149" name="Rectangle 148">
              <a:extLst>
                <a:ext uri="{FF2B5EF4-FFF2-40B4-BE49-F238E27FC236}">
                  <a16:creationId xmlns:a16="http://schemas.microsoft.com/office/drawing/2014/main" id="{D13E9ACC-F78E-048C-83AB-0CA298E4AFF1}"/>
                </a:ext>
              </a:extLst>
            </p:cNvPr>
            <p:cNvSpPr/>
            <p:nvPr/>
          </p:nvSpPr>
          <p:spPr>
            <a:xfrm>
              <a:off x="100737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0" name="Rectangle 149">
              <a:extLst>
                <a:ext uri="{FF2B5EF4-FFF2-40B4-BE49-F238E27FC236}">
                  <a16:creationId xmlns:a16="http://schemas.microsoft.com/office/drawing/2014/main" id="{75FC22CF-3328-93CE-B1D2-A5352009981D}"/>
                </a:ext>
              </a:extLst>
            </p:cNvPr>
            <p:cNvSpPr/>
            <p:nvPr/>
          </p:nvSpPr>
          <p:spPr>
            <a:xfrm>
              <a:off x="2450267"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1" name="Rectangle 150">
              <a:extLst>
                <a:ext uri="{FF2B5EF4-FFF2-40B4-BE49-F238E27FC236}">
                  <a16:creationId xmlns:a16="http://schemas.microsoft.com/office/drawing/2014/main" id="{F15259AA-C864-B72F-22E6-14790F56A18B}"/>
                </a:ext>
              </a:extLst>
            </p:cNvPr>
            <p:cNvSpPr/>
            <p:nvPr/>
          </p:nvSpPr>
          <p:spPr>
            <a:xfrm>
              <a:off x="3893161"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2" name="Rectangle 151">
              <a:extLst>
                <a:ext uri="{FF2B5EF4-FFF2-40B4-BE49-F238E27FC236}">
                  <a16:creationId xmlns:a16="http://schemas.microsoft.com/office/drawing/2014/main" id="{87979D0D-0F46-8508-A08C-F2A5A76F09CD}"/>
                </a:ext>
              </a:extLst>
            </p:cNvPr>
            <p:cNvSpPr/>
            <p:nvPr/>
          </p:nvSpPr>
          <p:spPr>
            <a:xfrm>
              <a:off x="5336055"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3" name="Rectangle 152">
              <a:extLst>
                <a:ext uri="{FF2B5EF4-FFF2-40B4-BE49-F238E27FC236}">
                  <a16:creationId xmlns:a16="http://schemas.microsoft.com/office/drawing/2014/main" id="{450395E0-FBBC-8425-F585-09384AFE8A4F}"/>
                </a:ext>
              </a:extLst>
            </p:cNvPr>
            <p:cNvSpPr/>
            <p:nvPr/>
          </p:nvSpPr>
          <p:spPr>
            <a:xfrm>
              <a:off x="677894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4" name="Rectangle 153">
              <a:extLst>
                <a:ext uri="{FF2B5EF4-FFF2-40B4-BE49-F238E27FC236}">
                  <a16:creationId xmlns:a16="http://schemas.microsoft.com/office/drawing/2014/main" id="{FE6DDCBE-6282-97D5-50C8-60C5A8236691}"/>
                </a:ext>
              </a:extLst>
            </p:cNvPr>
            <p:cNvSpPr/>
            <p:nvPr/>
          </p:nvSpPr>
          <p:spPr>
            <a:xfrm>
              <a:off x="822184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5" name="Rectangle 154">
              <a:extLst>
                <a:ext uri="{FF2B5EF4-FFF2-40B4-BE49-F238E27FC236}">
                  <a16:creationId xmlns:a16="http://schemas.microsoft.com/office/drawing/2014/main" id="{60E76ED0-756C-F023-A176-58DB096931D1}"/>
                </a:ext>
              </a:extLst>
            </p:cNvPr>
            <p:cNvSpPr/>
            <p:nvPr/>
          </p:nvSpPr>
          <p:spPr>
            <a:xfrm>
              <a:off x="966473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grpSp>
        <p:nvGrpSpPr>
          <p:cNvPr id="164" name="Group 163">
            <a:extLst>
              <a:ext uri="{FF2B5EF4-FFF2-40B4-BE49-F238E27FC236}">
                <a16:creationId xmlns:a16="http://schemas.microsoft.com/office/drawing/2014/main" id="{0ECB4797-CFE7-64E8-1C4C-2090476BA38F}"/>
              </a:ext>
            </a:extLst>
          </p:cNvPr>
          <p:cNvGrpSpPr/>
          <p:nvPr/>
        </p:nvGrpSpPr>
        <p:grpSpPr>
          <a:xfrm>
            <a:off x="906813" y="5406111"/>
            <a:ext cx="7079834" cy="488836"/>
            <a:chOff x="1007373" y="1128186"/>
            <a:chExt cx="7079834" cy="488836"/>
          </a:xfrm>
        </p:grpSpPr>
        <p:sp>
          <p:nvSpPr>
            <p:cNvPr id="165" name="Rectangle 164">
              <a:extLst>
                <a:ext uri="{FF2B5EF4-FFF2-40B4-BE49-F238E27FC236}">
                  <a16:creationId xmlns:a16="http://schemas.microsoft.com/office/drawing/2014/main" id="{7A3457EB-62D6-9D72-0E94-5B11C3783524}"/>
                </a:ext>
              </a:extLst>
            </p:cNvPr>
            <p:cNvSpPr/>
            <p:nvPr/>
          </p:nvSpPr>
          <p:spPr>
            <a:xfrm>
              <a:off x="1007373"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6" name="Rectangle 165">
              <a:extLst>
                <a:ext uri="{FF2B5EF4-FFF2-40B4-BE49-F238E27FC236}">
                  <a16:creationId xmlns:a16="http://schemas.microsoft.com/office/drawing/2014/main" id="{3A2A91CA-8302-4489-6835-CA4324C47F12}"/>
                </a:ext>
              </a:extLst>
            </p:cNvPr>
            <p:cNvSpPr/>
            <p:nvPr/>
          </p:nvSpPr>
          <p:spPr>
            <a:xfrm>
              <a:off x="2450267"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7" name="Rectangle 166">
              <a:extLst>
                <a:ext uri="{FF2B5EF4-FFF2-40B4-BE49-F238E27FC236}">
                  <a16:creationId xmlns:a16="http://schemas.microsoft.com/office/drawing/2014/main" id="{963EFD8D-A588-D2BD-5193-750E920F5E71}"/>
                </a:ext>
              </a:extLst>
            </p:cNvPr>
            <p:cNvSpPr/>
            <p:nvPr/>
          </p:nvSpPr>
          <p:spPr>
            <a:xfrm>
              <a:off x="3893161"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8" name="Rectangle 167">
              <a:extLst>
                <a:ext uri="{FF2B5EF4-FFF2-40B4-BE49-F238E27FC236}">
                  <a16:creationId xmlns:a16="http://schemas.microsoft.com/office/drawing/2014/main" id="{07BFD71A-3600-E234-1CF4-D3AF69494C41}"/>
                </a:ext>
              </a:extLst>
            </p:cNvPr>
            <p:cNvSpPr/>
            <p:nvPr/>
          </p:nvSpPr>
          <p:spPr>
            <a:xfrm>
              <a:off x="5336055"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9" name="Rectangle 168">
              <a:extLst>
                <a:ext uri="{FF2B5EF4-FFF2-40B4-BE49-F238E27FC236}">
                  <a16:creationId xmlns:a16="http://schemas.microsoft.com/office/drawing/2014/main" id="{48DAF720-348E-B45E-5AB4-80731AC80AE3}"/>
                </a:ext>
              </a:extLst>
            </p:cNvPr>
            <p:cNvSpPr/>
            <p:nvPr/>
          </p:nvSpPr>
          <p:spPr>
            <a:xfrm>
              <a:off x="6778949" y="1128186"/>
              <a:ext cx="1308258" cy="4888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72" name="Title 171">
            <a:extLst>
              <a:ext uri="{FF2B5EF4-FFF2-40B4-BE49-F238E27FC236}">
                <a16:creationId xmlns:a16="http://schemas.microsoft.com/office/drawing/2014/main" id="{9F133925-3A82-5F43-6E2C-85E5FF06518F}"/>
              </a:ext>
            </a:extLst>
          </p:cNvPr>
          <p:cNvSpPr>
            <a:spLocks noGrp="1"/>
          </p:cNvSpPr>
          <p:nvPr>
            <p:ph type="title"/>
          </p:nvPr>
        </p:nvSpPr>
        <p:spPr/>
        <p:txBody>
          <a:bodyPr/>
          <a:lstStyle/>
          <a:p>
            <a:r>
              <a:rPr lang="en-US"/>
              <a:t>Our Clients</a:t>
            </a:r>
            <a:endParaRPr lang="en-IN"/>
          </a:p>
        </p:txBody>
      </p:sp>
    </p:spTree>
    <p:extLst>
      <p:ext uri="{BB962C8B-B14F-4D97-AF65-F5344CB8AC3E}">
        <p14:creationId xmlns:p14="http://schemas.microsoft.com/office/powerpoint/2010/main" val="2525717685"/>
      </p:ext>
    </p:extLst>
  </p:cSld>
  <p:clrMapOvr>
    <a:masterClrMapping/>
  </p:clrMapOvr>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Sub Heading">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Sub Heading">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DE8EA5B-A1DE-4310-B010-E1E9FA1A5BDE}">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4E722E5EB8B748BE12F9CA1D19D31C" ma:contentTypeVersion="26" ma:contentTypeDescription="Create a new document." ma:contentTypeScope="" ma:versionID="38e9bfab9cb343d8c177a799f39f6d01">
  <xsd:schema xmlns:xsd="http://www.w3.org/2001/XMLSchema" xmlns:xs="http://www.w3.org/2001/XMLSchema" xmlns:p="http://schemas.microsoft.com/office/2006/metadata/properties" xmlns:ns1="http://schemas.microsoft.com/sharepoint/v3" xmlns:ns2="d83cb538-dcdc-441d-a642-0e643b97be37" xmlns:ns3="b41fe58b-a25b-4acc-bda3-1cc61b51d581" targetNamespace="http://schemas.microsoft.com/office/2006/metadata/properties" ma:root="true" ma:fieldsID="751633bdaab970934f48db8ba3c87e0c" ns1:_="" ns2:_="" ns3:_="">
    <xsd:import namespace="http://schemas.microsoft.com/sharepoint/v3"/>
    <xsd:import namespace="d83cb538-dcdc-441d-a642-0e643b97be37"/>
    <xsd:import namespace="b41fe58b-a25b-4acc-bda3-1cc61b51d58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Date" minOccurs="0"/>
                <xsd:element ref="ns2:Client" minOccurs="0"/>
                <xsd:element ref="ns2:All_x002d_StarProgram" minOccurs="0"/>
                <xsd:element ref="ns1:AverageRating" minOccurs="0"/>
                <xsd:element ref="ns1:RatingCount" minOccurs="0"/>
                <xsd:element ref="ns1:RatedBy" minOccurs="0"/>
                <xsd:element ref="ns1:Ratings" minOccurs="0"/>
                <xsd:element ref="ns1:LikesCount" minOccurs="0"/>
                <xsd:element ref="ns1:Lik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23" nillable="true" ma:displayName="Rating (0-5)" ma:decimals="2" ma:description="Average value of all the ratings that have been submitted" ma:internalName="AverageRating" ma:readOnly="true">
      <xsd:simpleType>
        <xsd:restriction base="dms:Number"/>
      </xsd:simpleType>
    </xsd:element>
    <xsd:element name="RatingCount" ma:index="24" nillable="true" ma:displayName="Number of Ratings" ma:decimals="0" ma:description="Number of ratings submitted" ma:internalName="RatingCount" ma:readOnly="true">
      <xsd:simpleType>
        <xsd:restriction base="dms:Number"/>
      </xsd:simpleType>
    </xsd:element>
    <xsd:element name="RatedBy" ma:index="25"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6" nillable="true" ma:displayName="User ratings" ma:description="User ratings for the item" ma:hidden="true" ma:internalName="Ratings">
      <xsd:simpleType>
        <xsd:restriction base="dms:Note"/>
      </xsd:simpleType>
    </xsd:element>
    <xsd:element name="LikesCount" ma:index="27" nillable="true" ma:displayName="Number of Likes" ma:internalName="LikesCount">
      <xsd:simpleType>
        <xsd:restriction base="dms:Unknown"/>
      </xsd:simpleType>
    </xsd:element>
    <xsd:element name="LikedBy" ma:index="28"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83cb538-dcdc-441d-a642-0e643b97be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Date" ma:index="20" nillable="true" ma:displayName="Date" ma:format="DateOnly" ma:internalName="Date">
      <xsd:simpleType>
        <xsd:restriction base="dms:DateTime"/>
      </xsd:simpleType>
    </xsd:element>
    <xsd:element name="Client" ma:index="21" nillable="true" ma:displayName="Client" ma:format="Dropdown" ma:internalName="Client">
      <xsd:simpleType>
        <xsd:restriction base="dms:Choice">
          <xsd:enumeration value="Lowes"/>
          <xsd:enumeration value="CVS"/>
          <xsd:enumeration value="Benefytt"/>
        </xsd:restriction>
      </xsd:simpleType>
    </xsd:element>
    <xsd:element name="All_x002d_StarProgram" ma:index="22" nillable="true" ma:displayName="All-Star Program" ma:default="1" ma:format="Dropdown" ma:internalName="All_x002d_StarProgram">
      <xsd:simpleType>
        <xsd:restriction base="dms:Boolea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12b4ba89-8ace-419e-814f-6a2e402f6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41fe58b-a25b-4acc-bda3-1cc61b51d58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31" nillable="true" ma:displayName="Taxonomy Catch All Column" ma:hidden="true" ma:list="{af88503c-eef4-4266-8a32-a46904804468}" ma:internalName="TaxCatchAll" ma:showField="CatchAllData" ma:web="b41fe58b-a25b-4acc-bda3-1cc61b51d5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83cb538-dcdc-441d-a642-0e643b97be37">
      <Terms xmlns="http://schemas.microsoft.com/office/infopath/2007/PartnerControls"/>
    </lcf76f155ced4ddcb4097134ff3c332f>
    <TaxCatchAll xmlns="b41fe58b-a25b-4acc-bda3-1cc61b51d581" xsi:nil="true"/>
    <LikesCount xmlns="http://schemas.microsoft.com/sharepoint/v3">2</LikesCount>
    <All_x002d_StarProgram xmlns="d83cb538-dcdc-441d-a642-0e643b97be37">true</All_x002d_StarProgram>
    <Ratings xmlns="http://schemas.microsoft.com/sharepoint/v3" xsi:nil="true"/>
    <Client xmlns="d83cb538-dcdc-441d-a642-0e643b97be37" xsi:nil="true"/>
    <LikedBy xmlns="http://schemas.microsoft.com/sharepoint/v3">
      <UserInfo>
        <DisplayName>Rob Fuller</DisplayName>
        <AccountId>439</AccountId>
        <AccountType/>
      </UserInfo>
      <UserInfo>
        <DisplayName>i:0#.f|membership|jigar.bhinde@blend360.com</DisplayName>
        <AccountId>83</AccountId>
        <AccountType/>
      </UserInfo>
    </LikedBy>
    <Date xmlns="d83cb538-dcdc-441d-a642-0e643b97be37" xsi:nil="true"/>
    <RatedBy xmlns="http://schemas.microsoft.com/sharepoint/v3">
      <UserInfo>
        <DisplayName/>
        <AccountId xsi:nil="true"/>
        <AccountType/>
      </UserInfo>
    </RatedBy>
    <SharedWithUsers xmlns="b41fe58b-a25b-4acc-bda3-1cc61b51d581">
      <UserInfo>
        <DisplayName/>
        <AccountId xsi:nil="true"/>
        <AccountType/>
      </UserInfo>
    </SharedWithUsers>
    <MediaLengthInSeconds xmlns="d83cb538-dcdc-441d-a642-0e643b97be37" xsi:nil="true"/>
  </documentManagement>
</p:properties>
</file>

<file path=customXml/itemProps1.xml><?xml version="1.0" encoding="utf-8"?>
<ds:datastoreItem xmlns:ds="http://schemas.openxmlformats.org/officeDocument/2006/customXml" ds:itemID="{DE472607-8E2E-4A8E-8220-91C7F1821933}">
  <ds:schemaRefs>
    <ds:schemaRef ds:uri="b41fe58b-a25b-4acc-bda3-1cc61b51d581"/>
    <ds:schemaRef ds:uri="d83cb538-dcdc-441d-a642-0e643b97be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3E31902-415B-4C73-9F42-A193BAA22A25}">
  <ds:schemaRefs>
    <ds:schemaRef ds:uri="http://schemas.microsoft.com/sharepoint/v3/contenttype/forms"/>
  </ds:schemaRefs>
</ds:datastoreItem>
</file>

<file path=customXml/itemProps3.xml><?xml version="1.0" encoding="utf-8"?>
<ds:datastoreItem xmlns:ds="http://schemas.openxmlformats.org/officeDocument/2006/customXml" ds:itemID="{EF45EF19-3222-409C-B80E-A1571DE88A5C}">
  <ds:schemaRefs>
    <ds:schemaRef ds:uri="d83cb538-dcdc-441d-a642-0e643b97be37"/>
    <ds:schemaRef ds:uri="b41fe58b-a25b-4acc-bda3-1cc61b51d581"/>
    <ds:schemaRef ds:uri="http://schemas.microsoft.com/office/2006/documentManagement/types"/>
    <ds:schemaRef ds:uri="http://purl.org/dc/dcmitype/"/>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27</Slides>
  <Notes>1</Notes>
  <HiddenSlides>0</HiddenSlide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Office Theme</vt:lpstr>
      <vt:lpstr>Office Theme</vt:lpstr>
      <vt:lpstr>PowerPoint Presentation</vt:lpstr>
      <vt:lpstr>PowerPoint Presentation</vt:lpstr>
      <vt:lpstr>PowerPoint Presentation</vt:lpstr>
      <vt:lpstr>Blend360 – At a Glance</vt:lpstr>
      <vt:lpstr>Blend360 co-creates value with leading companies through the integration of data, advanced analytics, technology and people.</vt:lpstr>
      <vt:lpstr>PowerPoint Presentation</vt:lpstr>
      <vt:lpstr>Our Global Presence</vt:lpstr>
      <vt:lpstr>A sample view of team</vt:lpstr>
      <vt:lpstr>Our Clients</vt:lpstr>
      <vt:lpstr>HEADING</vt:lpstr>
      <vt:lpstr>SLIDE SEPERATOR</vt:lpstr>
      <vt:lpstr>Blend360’s Unfair Advantage</vt:lpstr>
      <vt:lpstr>How we Engage</vt:lpstr>
      <vt:lpstr>ICON LIBRARY</vt:lpstr>
      <vt:lpstr>Icons</vt:lpstr>
      <vt:lpstr>Icons</vt:lpstr>
      <vt:lpstr>Icons</vt:lpstr>
      <vt:lpstr>IMAGE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Logos</vt:lpstr>
      <vt:lpstr>PowerPoint Presentation</vt:lpstr>
    </vt:vector>
  </TitlesOfParts>
  <Company>Blend360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Prashanth</dc:creator>
  <cp:revision>8</cp:revision>
  <dcterms:created xsi:type="dcterms:W3CDTF">2018-11-06T00:42:49Z</dcterms:created>
  <dcterms:modified xsi:type="dcterms:W3CDTF">2023-03-14T12:24:44Z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0x0101001F4E722E5EB8B748BE12F9CA1D19D31C</vt:lpwstr>
  </property>
  <property fmtid="{D5CDD505-2E9C-101B-9397-08002B2CF9AE}" pid="3" name="MediaServiceImageTags">
    <vt:lpwstr/>
  </property>
  <property fmtid="{D5CDD505-2E9C-101B-9397-08002B2CF9AE}" pid="4" name="Order">
    <vt:r8>783200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